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12192000"/>
  <p:notesSz cx="6858000" cy="9144000"/>
  <p:embeddedFontLst>
    <p:embeddedFont>
      <p:font typeface="Sniglet"/>
      <p:regular r:id="rId52"/>
    </p:embeddedFont>
    <p:embeddedFont>
      <p:font typeface="Caveat"/>
      <p:regular r:id="rId53"/>
      <p:bold r:id="rId54"/>
    </p:embeddedFont>
    <p:embeddedFont>
      <p:font typeface="Walter Turncoat"/>
      <p:regular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840">
          <p15:clr>
            <a:srgbClr val="A4A3A4"/>
          </p15:clr>
        </p15:guide>
      </p15:sldGuideLst>
    </p:ext>
    <p:ext uri="http://customooxmlschemas.google.com/">
      <go:slidesCustomData xmlns:go="http://customooxmlschemas.google.com/" r:id="rId56" roundtripDataSignature="AMtx7mhaVI12ZhHs0BIgL0wZ6d8fPxO4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Caveat-regular.fntdata"/><Relationship Id="rId52" Type="http://schemas.openxmlformats.org/officeDocument/2006/relationships/font" Target="fonts/Sniglet-regular.fntdata"/><Relationship Id="rId11" Type="http://schemas.openxmlformats.org/officeDocument/2006/relationships/slide" Target="slides/slide5.xml"/><Relationship Id="rId55" Type="http://schemas.openxmlformats.org/officeDocument/2006/relationships/font" Target="fonts/WalterTurncoat-regular.fntdata"/><Relationship Id="rId10" Type="http://schemas.openxmlformats.org/officeDocument/2006/relationships/slide" Target="slides/slide4.xml"/><Relationship Id="rId54" Type="http://schemas.openxmlformats.org/officeDocument/2006/relationships/font" Target="fonts/Caveat-bold.fntdata"/><Relationship Id="rId13" Type="http://schemas.openxmlformats.org/officeDocument/2006/relationships/slide" Target="slides/slide7.xml"/><Relationship Id="rId12" Type="http://schemas.openxmlformats.org/officeDocument/2006/relationships/slide" Target="slides/slide6.xml"/><Relationship Id="rId56"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sercoder.com/knowing-difference-mtime-ctime-atim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sercoder.com/knowing-difference-mtime-ctime-atim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xploit-db.com/exploits/37292"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xploit-db.com/exploits/37292"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98975a849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2398975a849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98975a849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https://access.redhat.com/documentation/en-us/red_hat_enterprise_linux/4/html/cluster_logical_volume_manager/physvol_display#:~:text=The%20pvs%20command%20provides%20physical,%E2%80%9CCustomized%20Reporting%20for%20LVM%E2%80%9D.</a:t>
            </a:r>
            <a:endParaRPr/>
          </a:p>
        </p:txBody>
      </p:sp>
      <p:sp>
        <p:nvSpPr>
          <p:cNvPr id="259" name="Google Shape;259;g2398975a849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a85fb6297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3a85fb629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8f47d7cfb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38f47d7cf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2d506262b8_0_6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2d506262b8_0_6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a41e27bd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3a41e27b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3a85fb6297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3a85fb629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a41e27bd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3a41e27bd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2d506262b8_0_7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2d506262b8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 pstree</a:t>
            </a:r>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 findmnt -kR</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a85fb62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3a85fb62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d506262b8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2d506262b8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2d506262b8_0_8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2d506262b8_0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Live</a:t>
            </a:r>
            <a:endParaRPr/>
          </a:p>
          <a:p>
            <a:pPr indent="0" lvl="0" marL="0" rtl="0" algn="l">
              <a:lnSpc>
                <a:spcPct val="100000"/>
              </a:lnSpc>
              <a:spcBef>
                <a:spcPts val="0"/>
              </a:spcBef>
              <a:spcAft>
                <a:spcPts val="0"/>
              </a:spcAft>
              <a:buSzPts val="1400"/>
              <a:buNone/>
            </a:pPr>
            <a:r>
              <a:rPr lang="en-US"/>
              <a:t>Two suspicious entries:</a:t>
            </a:r>
            <a:endParaRPr/>
          </a:p>
          <a:p>
            <a:pPr indent="-317500" lvl="0" marL="457200" rtl="0" algn="l">
              <a:lnSpc>
                <a:spcPct val="100000"/>
              </a:lnSpc>
              <a:spcBef>
                <a:spcPts val="0"/>
              </a:spcBef>
              <a:spcAft>
                <a:spcPts val="0"/>
              </a:spcAft>
              <a:buSzPts val="1400"/>
              <a:buAutoNum type="arabicPeriod"/>
            </a:pPr>
            <a:r>
              <a:rPr lang="en-US"/>
              <a:t>No such thing for a php user!</a:t>
            </a:r>
            <a:endParaRPr/>
          </a:p>
          <a:p>
            <a:pPr indent="-317500" lvl="0" marL="457200" rtl="0" algn="l">
              <a:lnSpc>
                <a:spcPct val="100000"/>
              </a:lnSpc>
              <a:spcBef>
                <a:spcPts val="0"/>
              </a:spcBef>
              <a:spcAft>
                <a:spcPts val="0"/>
              </a:spcAft>
              <a:buSzPts val="1400"/>
              <a:buAutoNum type="arabicPeriod"/>
            </a:pPr>
            <a:r>
              <a:rPr lang="en-US"/>
              <a:t>The system’s mail account has been modified to allow logins, it should have a nologin shell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d506262b8_0_9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2d506262b8_0_9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Live/Offline</a:t>
            </a:r>
            <a:endParaRPr/>
          </a:p>
          <a:p>
            <a:pPr indent="0" lvl="0" marL="0" rtl="0" algn="l">
              <a:lnSpc>
                <a:spcPct val="100000"/>
              </a:lnSpc>
              <a:spcBef>
                <a:spcPts val="0"/>
              </a:spcBef>
              <a:spcAft>
                <a:spcPts val="0"/>
              </a:spcAft>
              <a:buSzPts val="1400"/>
              <a:buNone/>
            </a:pPr>
            <a:r>
              <a:rPr lang="en-US"/>
              <a:t># stat /etc/group</a:t>
            </a:r>
            <a:endParaRPr/>
          </a:p>
          <a:p>
            <a:pPr indent="0" lvl="0" marL="0" rtl="0" algn="l">
              <a:lnSpc>
                <a:spcPct val="100000"/>
              </a:lnSpc>
              <a:spcBef>
                <a:spcPts val="0"/>
              </a:spcBef>
              <a:spcAft>
                <a:spcPts val="0"/>
              </a:spcAft>
              <a:buSzPts val="1400"/>
              <a:buNone/>
            </a:pPr>
            <a:r>
              <a:rPr lang="en-US"/>
              <a:t># used debugfs for offline stats</a:t>
            </a:r>
            <a:endParaRPr/>
          </a:p>
          <a:p>
            <a:pPr indent="0" lvl="0" marL="0" rtl="0" algn="l">
              <a:lnSpc>
                <a:spcPct val="100000"/>
              </a:lnSpc>
              <a:spcBef>
                <a:spcPts val="0"/>
              </a:spcBef>
              <a:spcAft>
                <a:spcPts val="0"/>
              </a:spcAft>
              <a:buSzPts val="1400"/>
              <a:buNone/>
            </a:pPr>
            <a:r>
              <a:rPr lang="en-US"/>
              <a:t># sudo debugfs -R 'stat &lt;1831425&gt;' /dev/sda2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d506262b8_0_9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2d506262b8_0_9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solidFill>
                  <a:schemeClr val="dk1"/>
                </a:solidFill>
              </a:rPr>
              <a:t>Or with elevated priv</a:t>
            </a:r>
            <a:endParaRPr>
              <a:solidFill>
                <a:schemeClr val="dk1"/>
              </a:solidFill>
            </a:endParaRPr>
          </a:p>
          <a:p>
            <a:pPr indent="0" lvl="0" marL="0" rtl="0" algn="l">
              <a:lnSpc>
                <a:spcPct val="100000"/>
              </a:lnSpc>
              <a:spcBef>
                <a:spcPts val="0"/>
              </a:spcBef>
              <a:spcAft>
                <a:spcPts val="0"/>
              </a:spcAft>
              <a:buSzPts val="1400"/>
              <a:buNone/>
            </a:pPr>
            <a:r>
              <a:rPr lang="en-US">
                <a:solidFill>
                  <a:schemeClr val="dk1"/>
                </a:solidFill>
              </a:rPr>
              <a:t># sudo find / -ctime +1  -ctime -5</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ctime = last time the metadata changed - ie., chmod, chown, etc.</a:t>
            </a:r>
            <a:endParaRPr/>
          </a:p>
          <a:p>
            <a:pPr indent="0" lvl="0" marL="0" rtl="0" algn="l">
              <a:lnSpc>
                <a:spcPct val="100000"/>
              </a:lnSpc>
              <a:spcBef>
                <a:spcPts val="0"/>
              </a:spcBef>
              <a:spcAft>
                <a:spcPts val="0"/>
              </a:spcAft>
              <a:buSzPts val="1400"/>
              <a:buNone/>
            </a:pPr>
            <a:r>
              <a:rPr lang="en-US"/>
              <a:t>atime = last time the file was accessed (read)</a:t>
            </a:r>
            <a:endParaRPr/>
          </a:p>
          <a:p>
            <a:pPr indent="0" lvl="0" marL="0" rtl="0" algn="l">
              <a:lnSpc>
                <a:spcPct val="100000"/>
              </a:lnSpc>
              <a:spcBef>
                <a:spcPts val="0"/>
              </a:spcBef>
              <a:spcAft>
                <a:spcPts val="0"/>
              </a:spcAft>
              <a:buSzPts val="1400"/>
              <a:buNone/>
            </a:pPr>
            <a:r>
              <a:rPr lang="en-US"/>
              <a:t>mtime = last time the file was written, or open append and closed without writing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easiest way to remember which is which is to read their alphabetical order:</a:t>
            </a:r>
            <a:endParaRPr/>
          </a:p>
          <a:p>
            <a:pPr indent="0" lvl="0" marL="0" rtl="0" algn="l">
              <a:lnSpc>
                <a:spcPct val="100000"/>
              </a:lnSpc>
              <a:spcBef>
                <a:spcPts val="0"/>
              </a:spcBef>
              <a:spcAft>
                <a:spcPts val="0"/>
              </a:spcAft>
              <a:buSzPts val="1400"/>
              <a:buNone/>
            </a:pPr>
            <a:r>
              <a:rPr lang="en-US"/>
              <a:t>Atime can be updated alone</a:t>
            </a:r>
            <a:endParaRPr/>
          </a:p>
          <a:p>
            <a:pPr indent="0" lvl="0" marL="0" rtl="0" algn="l">
              <a:lnSpc>
                <a:spcPct val="100000"/>
              </a:lnSpc>
              <a:spcBef>
                <a:spcPts val="0"/>
              </a:spcBef>
              <a:spcAft>
                <a:spcPts val="0"/>
              </a:spcAft>
              <a:buSzPts val="1400"/>
              <a:buNone/>
            </a:pPr>
            <a:r>
              <a:rPr lang="en-US"/>
              <a:t>Ctime will update atime</a:t>
            </a:r>
            <a:endParaRPr/>
          </a:p>
          <a:p>
            <a:pPr indent="0" lvl="0" marL="0" rtl="0" algn="l">
              <a:lnSpc>
                <a:spcPct val="100000"/>
              </a:lnSpc>
              <a:spcBef>
                <a:spcPts val="0"/>
              </a:spcBef>
              <a:spcAft>
                <a:spcPts val="0"/>
              </a:spcAft>
              <a:buSzPts val="1400"/>
              <a:buNone/>
            </a:pPr>
            <a:r>
              <a:rPr lang="en-US"/>
              <a:t>Mtime will update both atime and ctime.</a:t>
            </a:r>
            <a:endParaRPr/>
          </a:p>
          <a:p>
            <a:pPr indent="0" lvl="0" marL="0" rtl="0" algn="l">
              <a:lnSpc>
                <a:spcPct val="100000"/>
              </a:lnSpc>
              <a:spcBef>
                <a:spcPts val="0"/>
              </a:spcBef>
              <a:spcAft>
                <a:spcPts val="0"/>
              </a:spcAft>
              <a:buClr>
                <a:schemeClr val="dk1"/>
              </a:buClr>
              <a:buSzPts val="1100"/>
              <a:buFont typeface="Arial"/>
              <a:buNone/>
            </a:pPr>
            <a:r>
              <a:rPr lang="en-US" u="sng">
                <a:solidFill>
                  <a:schemeClr val="hlink"/>
                </a:solidFill>
                <a:hlinkClick r:id="rId2"/>
              </a:rPr>
              <a:t>http://wisercoder.com/knowing-difference-mtime-ctime-atime/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d506262b8_0_1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2d506262b8_0_10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solidFill>
                  <a:schemeClr val="dk1"/>
                </a:solidFill>
              </a:rPr>
              <a:t>Or with elevated priv</a:t>
            </a:r>
            <a:endParaRPr>
              <a:solidFill>
                <a:schemeClr val="dk1"/>
              </a:solidFill>
            </a:endParaRPr>
          </a:p>
          <a:p>
            <a:pPr indent="0" lvl="0" marL="0" rtl="0" algn="l">
              <a:lnSpc>
                <a:spcPct val="100000"/>
              </a:lnSpc>
              <a:spcBef>
                <a:spcPts val="0"/>
              </a:spcBef>
              <a:spcAft>
                <a:spcPts val="0"/>
              </a:spcAft>
              <a:buSzPts val="1400"/>
              <a:buNone/>
            </a:pPr>
            <a:r>
              <a:rPr lang="en-US">
                <a:solidFill>
                  <a:schemeClr val="dk1"/>
                </a:solidFill>
              </a:rPr>
              <a:t># sudo find / -ctime +1  -ctime -5</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ctime = last time the metadata changed - ie., chmod, chown, etc.</a:t>
            </a:r>
            <a:endParaRPr/>
          </a:p>
          <a:p>
            <a:pPr indent="0" lvl="0" marL="0" rtl="0" algn="l">
              <a:lnSpc>
                <a:spcPct val="100000"/>
              </a:lnSpc>
              <a:spcBef>
                <a:spcPts val="0"/>
              </a:spcBef>
              <a:spcAft>
                <a:spcPts val="0"/>
              </a:spcAft>
              <a:buSzPts val="1400"/>
              <a:buNone/>
            </a:pPr>
            <a:r>
              <a:rPr lang="en-US"/>
              <a:t>atime = last time the file was accessed (read)</a:t>
            </a:r>
            <a:endParaRPr/>
          </a:p>
          <a:p>
            <a:pPr indent="0" lvl="0" marL="0" rtl="0" algn="l">
              <a:lnSpc>
                <a:spcPct val="100000"/>
              </a:lnSpc>
              <a:spcBef>
                <a:spcPts val="0"/>
              </a:spcBef>
              <a:spcAft>
                <a:spcPts val="0"/>
              </a:spcAft>
              <a:buSzPts val="1400"/>
              <a:buNone/>
            </a:pPr>
            <a:r>
              <a:rPr lang="en-US"/>
              <a:t>mtime = last time the file was written, or open append and closed without writing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 easiest way to remember which is which is to read their alphabetical order:</a:t>
            </a:r>
            <a:endParaRPr/>
          </a:p>
          <a:p>
            <a:pPr indent="0" lvl="0" marL="0" rtl="0" algn="l">
              <a:lnSpc>
                <a:spcPct val="100000"/>
              </a:lnSpc>
              <a:spcBef>
                <a:spcPts val="0"/>
              </a:spcBef>
              <a:spcAft>
                <a:spcPts val="0"/>
              </a:spcAft>
              <a:buSzPts val="1400"/>
              <a:buNone/>
            </a:pPr>
            <a:r>
              <a:rPr lang="en-US"/>
              <a:t>Atime can be updated alone</a:t>
            </a:r>
            <a:endParaRPr/>
          </a:p>
          <a:p>
            <a:pPr indent="0" lvl="0" marL="0" rtl="0" algn="l">
              <a:lnSpc>
                <a:spcPct val="100000"/>
              </a:lnSpc>
              <a:spcBef>
                <a:spcPts val="0"/>
              </a:spcBef>
              <a:spcAft>
                <a:spcPts val="0"/>
              </a:spcAft>
              <a:buSzPts val="1400"/>
              <a:buNone/>
            </a:pPr>
            <a:r>
              <a:rPr lang="en-US"/>
              <a:t>Ctime will update atime</a:t>
            </a:r>
            <a:endParaRPr/>
          </a:p>
          <a:p>
            <a:pPr indent="0" lvl="0" marL="0" rtl="0" algn="l">
              <a:lnSpc>
                <a:spcPct val="100000"/>
              </a:lnSpc>
              <a:spcBef>
                <a:spcPts val="0"/>
              </a:spcBef>
              <a:spcAft>
                <a:spcPts val="0"/>
              </a:spcAft>
              <a:buSzPts val="1400"/>
              <a:buNone/>
            </a:pPr>
            <a:r>
              <a:rPr lang="en-US"/>
              <a:t>Mtime will update both atime and ctime.</a:t>
            </a:r>
            <a:endParaRPr/>
          </a:p>
          <a:p>
            <a:pPr indent="0" lvl="0" marL="0" rtl="0" algn="l">
              <a:lnSpc>
                <a:spcPct val="100000"/>
              </a:lnSpc>
              <a:spcBef>
                <a:spcPts val="0"/>
              </a:spcBef>
              <a:spcAft>
                <a:spcPts val="0"/>
              </a:spcAft>
              <a:buClr>
                <a:schemeClr val="dk1"/>
              </a:buClr>
              <a:buSzPts val="1100"/>
              <a:buFont typeface="Arial"/>
              <a:buNone/>
            </a:pPr>
            <a:r>
              <a:rPr lang="en-US" u="sng">
                <a:solidFill>
                  <a:schemeClr val="hlink"/>
                </a:solidFill>
                <a:hlinkClick r:id="rId2"/>
              </a:rPr>
              <a:t>http://wisercoder.com/knowing-difference-mtime-ctime-atime/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d506262b8_0_10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2d506262b8_0_1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 history</a:t>
            </a:r>
            <a:endParaRPr/>
          </a:p>
          <a:p>
            <a:pPr indent="0" lvl="0" marL="0" rtl="0" algn="l">
              <a:lnSpc>
                <a:spcPct val="100000"/>
              </a:lnSpc>
              <a:spcBef>
                <a:spcPts val="0"/>
              </a:spcBef>
              <a:spcAft>
                <a:spcPts val="0"/>
              </a:spcAft>
              <a:buSzPts val="1400"/>
              <a:buNone/>
            </a:pPr>
            <a:r>
              <a:rPr lang="en-US"/>
              <a:t>Or using TSK icat with .bashrc</a:t>
            </a:r>
            <a:endParaRPr/>
          </a:p>
          <a:p>
            <a:pPr indent="0" lvl="0" marL="0" rtl="0" algn="l">
              <a:lnSpc>
                <a:spcPct val="100000"/>
              </a:lnSpc>
              <a:spcBef>
                <a:spcPts val="0"/>
              </a:spcBef>
              <a:spcAft>
                <a:spcPts val="0"/>
              </a:spcAft>
              <a:buSzPts val="1400"/>
              <a:buNone/>
            </a:pPr>
            <a:r>
              <a:rPr lang="en-US"/>
              <a:t># icat image inode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we just Google for 37292.c we find that its: </a:t>
            </a:r>
            <a:r>
              <a:rPr lang="en-US" u="sng">
                <a:solidFill>
                  <a:schemeClr val="hlink"/>
                </a:solidFill>
                <a:hlinkClick r:id="rId2"/>
              </a:rPr>
              <a:t>https://www.exploit-db.com/exploits/37292</a:t>
            </a:r>
            <a:endParaRPr/>
          </a:p>
          <a:p>
            <a:pPr indent="0" lvl="0" marL="0" rtl="0" algn="l">
              <a:lnSpc>
                <a:spcPct val="100000"/>
              </a:lnSpc>
              <a:spcBef>
                <a:spcPts val="0"/>
              </a:spcBef>
              <a:spcAft>
                <a:spcPts val="0"/>
              </a:spcAft>
              <a:buSzPts val="1400"/>
              <a:buNone/>
            </a:pPr>
            <a:r>
              <a:rPr lang="en-US"/>
              <a:t>So this is how the threat actor probably gained root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d506262b8_0_1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2d506262b8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 history</a:t>
            </a:r>
            <a:endParaRPr/>
          </a:p>
          <a:p>
            <a:pPr indent="0" lvl="0" marL="0" rtl="0" algn="l">
              <a:lnSpc>
                <a:spcPct val="100000"/>
              </a:lnSpc>
              <a:spcBef>
                <a:spcPts val="0"/>
              </a:spcBef>
              <a:spcAft>
                <a:spcPts val="0"/>
              </a:spcAft>
              <a:buSzPts val="1400"/>
              <a:buNone/>
            </a:pPr>
            <a:r>
              <a:rPr lang="en-US"/>
              <a:t>Or using TSK icat with .bashrc</a:t>
            </a:r>
            <a:endParaRPr/>
          </a:p>
          <a:p>
            <a:pPr indent="0" lvl="0" marL="0" rtl="0" algn="l">
              <a:lnSpc>
                <a:spcPct val="100000"/>
              </a:lnSpc>
              <a:spcBef>
                <a:spcPts val="0"/>
              </a:spcBef>
              <a:spcAft>
                <a:spcPts val="0"/>
              </a:spcAft>
              <a:buSzPts val="1400"/>
              <a:buNone/>
            </a:pPr>
            <a:r>
              <a:rPr lang="en-US"/>
              <a:t># icat image inode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If we just Google for 37292.c we find that its: </a:t>
            </a:r>
            <a:r>
              <a:rPr lang="en-US" u="sng">
                <a:solidFill>
                  <a:schemeClr val="hlink"/>
                </a:solidFill>
                <a:hlinkClick r:id="rId2"/>
              </a:rPr>
              <a:t>https://www.exploit-db.com/exploits/37292</a:t>
            </a:r>
            <a:endParaRPr/>
          </a:p>
          <a:p>
            <a:pPr indent="0" lvl="0" marL="0" rtl="0" algn="l">
              <a:lnSpc>
                <a:spcPct val="100000"/>
              </a:lnSpc>
              <a:spcBef>
                <a:spcPts val="0"/>
              </a:spcBef>
              <a:spcAft>
                <a:spcPts val="0"/>
              </a:spcAft>
              <a:buSzPts val="1400"/>
              <a:buNone/>
            </a:pPr>
            <a:r>
              <a:rPr lang="en-US"/>
              <a:t>So this is how the threat actor probably gained root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3a85fb629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23a85fb629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3a85fb6297_2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23a85fb6297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last -f /var/log/wtmp</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3a85fb6297_2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3a85fb6297_2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We find many login attempts, but if we continue searching the file, we won’t find a successful access using bruteforce..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3a85fb6297_2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23a85fb6297_2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Could also use grep and search for adduser|useradd|groupadd , etc...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2d506262b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22d506262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3a85fb6297_2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23a85fb6297_2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3a85fb6297_2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23a85fb6297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2d506262b8_0_1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2d506262b8_0_1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 sudo debugfs -R 'stat &lt;1835263&gt;' /dev/VulnOSv2-vg/root</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Seems the home directory of our suspicious user “php”</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2d506262b8_0_1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2d506262b8_0_1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2d506262b8_0_12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22d506262b8_0_1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sudo awk '{print $1}' apache2/access.log | sort | uniq -c | sort -nr | head -n 10</a:t>
            </a:r>
            <a:endParaRPr/>
          </a:p>
          <a:p>
            <a:pPr indent="0" lvl="0" marL="0" rtl="0" algn="l">
              <a:lnSpc>
                <a:spcPct val="100000"/>
              </a:lnSpc>
              <a:spcBef>
                <a:spcPts val="0"/>
              </a:spcBef>
              <a:spcAft>
                <a:spcPts val="0"/>
              </a:spcAft>
              <a:buSzPts val="1400"/>
              <a:buNone/>
            </a:pPr>
            <a:r>
              <a:rPr lang="en-US"/>
              <a:t>sudo grep '192.168.210.131' apache2/access.log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2d506262b8_0_1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22d506262b8_0_1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sudo awk '{print $1}' apache2/access.log | sort | uniq -c | sort -nr | head -n 10</a:t>
            </a:r>
            <a:endParaRPr/>
          </a:p>
          <a:p>
            <a:pPr indent="0" lvl="0" marL="0" rtl="0" algn="l">
              <a:lnSpc>
                <a:spcPct val="100000"/>
              </a:lnSpc>
              <a:spcBef>
                <a:spcPts val="0"/>
              </a:spcBef>
              <a:spcAft>
                <a:spcPts val="0"/>
              </a:spcAft>
              <a:buSzPts val="1400"/>
              <a:buNone/>
            </a:pPr>
            <a:r>
              <a:rPr lang="en-US"/>
              <a:t>sudo grep '192.168.210.131' apache2/access.log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2d506262b8_0_12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22d506262b8_0_1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sudo awk '{print $1}' apache2/access.log | sort | uniq -c | sort -nr | head -n 10</a:t>
            </a:r>
            <a:endParaRPr/>
          </a:p>
          <a:p>
            <a:pPr indent="0" lvl="0" marL="0" rtl="0" algn="l">
              <a:lnSpc>
                <a:spcPct val="100000"/>
              </a:lnSpc>
              <a:spcBef>
                <a:spcPts val="0"/>
              </a:spcBef>
              <a:spcAft>
                <a:spcPts val="0"/>
              </a:spcAft>
              <a:buSzPts val="1400"/>
              <a:buNone/>
            </a:pPr>
            <a:r>
              <a:rPr lang="en-US"/>
              <a:t>sudo grep '192.168.210.131' apache2/access.log</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2d506262b8_0_1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22d506262b8_0_1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sudo awk '{print $1}' apache2/access.log | sort | uniq -c | sort -nr | head -n 10</a:t>
            </a:r>
            <a:endParaRPr/>
          </a:p>
          <a:p>
            <a:pPr indent="0" lvl="0" marL="0" rtl="0" algn="l">
              <a:lnSpc>
                <a:spcPct val="100000"/>
              </a:lnSpc>
              <a:spcBef>
                <a:spcPts val="0"/>
              </a:spcBef>
              <a:spcAft>
                <a:spcPts val="0"/>
              </a:spcAft>
              <a:buSzPts val="1400"/>
              <a:buNone/>
            </a:pPr>
            <a:r>
              <a:rPr lang="en-US"/>
              <a:t>sudo grep '192.168.210.131' apache2/access.log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2d506262b8_0_13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2d506262b8_0_1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2d506262b8_0_1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g22d506262b8_0_1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98975a84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398975a84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2d506262b8_0_13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22d506262b8_0_1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2d506262b8_0_13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2d506262b8_0_1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2d506262b8_0_13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22d506262b8_0_1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2d506262b8_0_13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22d506262b8_0_1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2d506262b8_0_14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22d506262b8_0_1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2d506262b8_0_14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2d506262b8_0_1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8f47d7cf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238f47d7cf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75e41b27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3975e41b2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975e41b27_1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3975e41b27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8f47d7cfb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38f47d7cf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98975a849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398975a849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43" name="Shape 4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44" name="Shape 44"/>
        <p:cNvGrpSpPr/>
        <p:nvPr/>
      </p:nvGrpSpPr>
      <p:grpSpPr>
        <a:xfrm>
          <a:off x="0" y="0"/>
          <a:ext cx="0" cy="0"/>
          <a:chOff x="0" y="0"/>
          <a:chExt cx="0" cy="0"/>
        </a:xfrm>
      </p:grpSpPr>
      <p:sp>
        <p:nvSpPr>
          <p:cNvPr id="45" name="Google Shape;45;p62"/>
          <p:cNvSpPr/>
          <p:nvPr>
            <p:ph idx="2" type="pic"/>
          </p:nvPr>
        </p:nvSpPr>
        <p:spPr>
          <a:xfrm>
            <a:off x="8133805" y="1987826"/>
            <a:ext cx="3312000" cy="4870200"/>
          </a:xfrm>
          <a:prstGeom prst="rect">
            <a:avLst/>
          </a:prstGeom>
          <a:solidFill>
            <a:srgbClr val="F2F2F2"/>
          </a:solidFill>
          <a:ln>
            <a:noFill/>
          </a:ln>
        </p:spPr>
      </p:sp>
      <p:sp>
        <p:nvSpPr>
          <p:cNvPr id="46" name="Google Shape;46;p62"/>
          <p:cNvSpPr/>
          <p:nvPr/>
        </p:nvSpPr>
        <p:spPr>
          <a:xfrm>
            <a:off x="8133805" y="0"/>
            <a:ext cx="3312000" cy="1860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62"/>
          <p:cNvSpPr/>
          <p:nvPr>
            <p:ph idx="3" type="pic"/>
          </p:nvPr>
        </p:nvSpPr>
        <p:spPr>
          <a:xfrm>
            <a:off x="4650651" y="0"/>
            <a:ext cx="3312000" cy="4870200"/>
          </a:xfrm>
          <a:prstGeom prst="rect">
            <a:avLst/>
          </a:prstGeom>
          <a:solidFill>
            <a:srgbClr val="F2F2F2"/>
          </a:solidFill>
          <a:ln>
            <a:noFill/>
          </a:ln>
        </p:spPr>
      </p:sp>
      <p:sp>
        <p:nvSpPr>
          <p:cNvPr id="48" name="Google Shape;48;p62"/>
          <p:cNvSpPr/>
          <p:nvPr/>
        </p:nvSpPr>
        <p:spPr>
          <a:xfrm>
            <a:off x="4650651" y="4997807"/>
            <a:ext cx="3312000" cy="1860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49"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50" name="Shape 50"/>
        <p:cNvGrpSpPr/>
        <p:nvPr/>
      </p:nvGrpSpPr>
      <p:grpSpPr>
        <a:xfrm>
          <a:off x="0" y="0"/>
          <a:ext cx="0" cy="0"/>
          <a:chOff x="0" y="0"/>
          <a:chExt cx="0" cy="0"/>
        </a:xfrm>
      </p:grpSpPr>
      <p:sp>
        <p:nvSpPr>
          <p:cNvPr id="51" name="Google Shape;51;p64"/>
          <p:cNvSpPr/>
          <p:nvPr/>
        </p:nvSpPr>
        <p:spPr>
          <a:xfrm>
            <a:off x="0" y="3254185"/>
            <a:ext cx="12192000" cy="1296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2" name="Google Shape;52;p64"/>
          <p:cNvGrpSpPr/>
          <p:nvPr/>
        </p:nvGrpSpPr>
        <p:grpSpPr>
          <a:xfrm>
            <a:off x="741800" y="1570966"/>
            <a:ext cx="2520000" cy="4680000"/>
            <a:chOff x="445712" y="1449040"/>
            <a:chExt cx="2520000" cy="4680000"/>
          </a:xfrm>
        </p:grpSpPr>
        <p:sp>
          <p:nvSpPr>
            <p:cNvPr id="53" name="Google Shape;53;p64"/>
            <p:cNvSpPr/>
            <p:nvPr/>
          </p:nvSpPr>
          <p:spPr>
            <a:xfrm>
              <a:off x="445712" y="1449040"/>
              <a:ext cx="2520000" cy="468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 name="Google Shape;54;p64"/>
            <p:cNvSpPr/>
            <p:nvPr/>
          </p:nvSpPr>
          <p:spPr>
            <a:xfrm>
              <a:off x="1597700" y="1680321"/>
              <a:ext cx="216000" cy="345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55" name="Google Shape;55;p64"/>
            <p:cNvGrpSpPr/>
            <p:nvPr/>
          </p:nvGrpSpPr>
          <p:grpSpPr>
            <a:xfrm>
              <a:off x="1549420" y="5712364"/>
              <a:ext cx="312600" cy="312600"/>
              <a:chOff x="1570727" y="5532687"/>
              <a:chExt cx="312600" cy="312600"/>
            </a:xfrm>
          </p:grpSpPr>
          <p:sp>
            <p:nvSpPr>
              <p:cNvPr id="56" name="Google Shape;56;p64"/>
              <p:cNvSpPr/>
              <p:nvPr/>
            </p:nvSpPr>
            <p:spPr>
              <a:xfrm>
                <a:off x="1570727" y="5532687"/>
                <a:ext cx="312600" cy="3126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7" name="Google Shape;57;p64"/>
              <p:cNvSpPr/>
              <p:nvPr/>
            </p:nvSpPr>
            <p:spPr>
              <a:xfrm>
                <a:off x="1655532" y="5616970"/>
                <a:ext cx="143100" cy="1440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sp>
        <p:nvSpPr>
          <p:cNvPr id="58" name="Google Shape;58;p64"/>
          <p:cNvSpPr/>
          <p:nvPr>
            <p:ph idx="2" type="pic"/>
          </p:nvPr>
        </p:nvSpPr>
        <p:spPr>
          <a:xfrm>
            <a:off x="921680" y="1930403"/>
            <a:ext cx="2160300" cy="3744300"/>
          </a:xfrm>
          <a:prstGeom prst="rect">
            <a:avLst/>
          </a:prstGeom>
          <a:solidFill>
            <a:srgbClr val="F2F2F2"/>
          </a:solidFill>
          <a:ln>
            <a:noFill/>
          </a:ln>
        </p:spPr>
      </p:sp>
      <p:sp>
        <p:nvSpPr>
          <p:cNvPr id="59" name="Google Shape;59;p6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60" name="Shape 6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61" name="Shape 61"/>
        <p:cNvGrpSpPr/>
        <p:nvPr/>
      </p:nvGrpSpPr>
      <p:grpSpPr>
        <a:xfrm>
          <a:off x="0" y="0"/>
          <a:ext cx="0" cy="0"/>
          <a:chOff x="0" y="0"/>
          <a:chExt cx="0" cy="0"/>
        </a:xfrm>
      </p:grpSpPr>
      <p:sp>
        <p:nvSpPr>
          <p:cNvPr id="62" name="Google Shape;62;p66"/>
          <p:cNvSpPr/>
          <p:nvPr>
            <p:ph idx="2" type="pic"/>
          </p:nvPr>
        </p:nvSpPr>
        <p:spPr>
          <a:xfrm>
            <a:off x="3779656" y="1838324"/>
            <a:ext cx="8412300" cy="4067100"/>
          </a:xfrm>
          <a:prstGeom prst="rect">
            <a:avLst/>
          </a:prstGeom>
          <a:solidFill>
            <a:srgbClr val="F2F2F2"/>
          </a:solidFill>
          <a:ln>
            <a:noFill/>
          </a:ln>
        </p:spPr>
      </p:sp>
      <p:sp>
        <p:nvSpPr>
          <p:cNvPr id="63" name="Google Shape;63;p66"/>
          <p:cNvSpPr/>
          <p:nvPr>
            <p:ph idx="3" type="pic"/>
          </p:nvPr>
        </p:nvSpPr>
        <p:spPr>
          <a:xfrm>
            <a:off x="0" y="1285875"/>
            <a:ext cx="4432200" cy="40671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65" name="Shape 65"/>
        <p:cNvGrpSpPr/>
        <p:nvPr/>
      </p:nvGrpSpPr>
      <p:grpSpPr>
        <a:xfrm>
          <a:off x="0" y="0"/>
          <a:ext cx="0" cy="0"/>
          <a:chOff x="0" y="0"/>
          <a:chExt cx="0" cy="0"/>
        </a:xfrm>
      </p:grpSpPr>
      <p:sp>
        <p:nvSpPr>
          <p:cNvPr id="66" name="Google Shape;66;p68"/>
          <p:cNvSpPr/>
          <p:nvPr>
            <p:ph idx="2" type="pic"/>
          </p:nvPr>
        </p:nvSpPr>
        <p:spPr>
          <a:xfrm>
            <a:off x="0" y="-1"/>
            <a:ext cx="12192000" cy="45804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67" name="Shape 6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68" name="Shape 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72"/>
          <p:cNvSpPr txBox="1"/>
          <p:nvPr>
            <p:ph idx="1" type="body"/>
          </p:nvPr>
        </p:nvSpPr>
        <p:spPr>
          <a:xfrm>
            <a:off x="323529" y="332482"/>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71" name="Shape 71"/>
        <p:cNvGrpSpPr/>
        <p:nvPr/>
      </p:nvGrpSpPr>
      <p:grpSpPr>
        <a:xfrm>
          <a:off x="0" y="0"/>
          <a:ext cx="0" cy="0"/>
          <a:chOff x="0" y="0"/>
          <a:chExt cx="0" cy="0"/>
        </a:xfrm>
      </p:grpSpPr>
      <p:sp>
        <p:nvSpPr>
          <p:cNvPr id="72" name="Google Shape;72;p73"/>
          <p:cNvSpPr txBox="1"/>
          <p:nvPr>
            <p:ph idx="1" type="body"/>
          </p:nvPr>
        </p:nvSpPr>
        <p:spPr>
          <a:xfrm>
            <a:off x="323529" y="123478"/>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 name="Google Shape;73;p73"/>
          <p:cNvSpPr/>
          <p:nvPr/>
        </p:nvSpPr>
        <p:spPr>
          <a:xfrm>
            <a:off x="354010" y="1131591"/>
            <a:ext cx="3560700" cy="5402700"/>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4" name="Google Shape;74;p73"/>
          <p:cNvSpPr/>
          <p:nvPr/>
        </p:nvSpPr>
        <p:spPr>
          <a:xfrm>
            <a:off x="531933" y="1347500"/>
            <a:ext cx="153900" cy="5015100"/>
          </a:xfrm>
          <a:prstGeom prst="roundRect">
            <a:avLst>
              <a:gd fmla="val 50000" name="adj"/>
            </a:avLst>
          </a:prstGeom>
          <a:solidFill>
            <a:schemeClr val="lt1">
              <a:alpha val="407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75" name="Google Shape;75;p73"/>
          <p:cNvSpPr/>
          <p:nvPr/>
        </p:nvSpPr>
        <p:spPr>
          <a:xfrm rot="5400000">
            <a:off x="3057175" y="1276603"/>
            <a:ext cx="685800" cy="685200"/>
          </a:xfrm>
          <a:prstGeom prst="halfFrame">
            <a:avLst>
              <a:gd fmla="val 23728" name="adj1"/>
              <a:gd fmla="val 24642" name="adj2"/>
            </a:avLst>
          </a:prstGeom>
          <a:solidFill>
            <a:schemeClr val="lt1">
              <a:alpha val="2275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76" name="Google Shape;76;p73"/>
          <p:cNvSpPr txBox="1"/>
          <p:nvPr/>
        </p:nvSpPr>
        <p:spPr>
          <a:xfrm>
            <a:off x="711704" y="1637214"/>
            <a:ext cx="2232300" cy="523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77" name="Google Shape;77;p73"/>
          <p:cNvSpPr txBox="1"/>
          <p:nvPr/>
        </p:nvSpPr>
        <p:spPr>
          <a:xfrm>
            <a:off x="711704" y="2127463"/>
            <a:ext cx="2232300" cy="738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78" name="Google Shape;78;p73"/>
          <p:cNvSpPr txBox="1"/>
          <p:nvPr/>
        </p:nvSpPr>
        <p:spPr>
          <a:xfrm>
            <a:off x="721229" y="5808438"/>
            <a:ext cx="2232000" cy="3078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79" name="Google Shape;79;p73"/>
          <p:cNvSpPr txBox="1"/>
          <p:nvPr/>
        </p:nvSpPr>
        <p:spPr>
          <a:xfrm>
            <a:off x="721229" y="4450324"/>
            <a:ext cx="2717400" cy="13851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80" name="Shape 80"/>
        <p:cNvGrpSpPr/>
        <p:nvPr/>
      </p:nvGrpSpPr>
      <p:grpSpPr>
        <a:xfrm>
          <a:off x="0" y="0"/>
          <a:ext cx="0" cy="0"/>
          <a:chOff x="0" y="0"/>
          <a:chExt cx="0" cy="0"/>
        </a:xfrm>
      </p:grpSpPr>
      <p:sp>
        <p:nvSpPr>
          <p:cNvPr id="81" name="Google Shape;81;p74"/>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g22d506262b8_0_849"/>
          <p:cNvSpPr txBox="1"/>
          <p:nvPr>
            <p:ph type="title"/>
          </p:nvPr>
        </p:nvSpPr>
        <p:spPr>
          <a:xfrm>
            <a:off x="-8033" y="1290633"/>
            <a:ext cx="12207900" cy="11433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500"/>
              <a:buNone/>
              <a:defRPr sz="1900"/>
            </a:lvl1pPr>
            <a:lvl2pPr lvl="1" rtl="0" algn="ctr">
              <a:lnSpc>
                <a:spcPct val="100000"/>
              </a:lnSpc>
              <a:spcBef>
                <a:spcPts val="0"/>
              </a:spcBef>
              <a:spcAft>
                <a:spcPts val="0"/>
              </a:spcAft>
              <a:buSzPts val="3500"/>
              <a:buNone/>
              <a:defRPr sz="1900"/>
            </a:lvl2pPr>
            <a:lvl3pPr lvl="2" rtl="0" algn="ctr">
              <a:lnSpc>
                <a:spcPct val="100000"/>
              </a:lnSpc>
              <a:spcBef>
                <a:spcPts val="0"/>
              </a:spcBef>
              <a:spcAft>
                <a:spcPts val="0"/>
              </a:spcAft>
              <a:buSzPts val="3500"/>
              <a:buNone/>
              <a:defRPr sz="1900"/>
            </a:lvl3pPr>
            <a:lvl4pPr lvl="3" rtl="0" algn="ctr">
              <a:lnSpc>
                <a:spcPct val="100000"/>
              </a:lnSpc>
              <a:spcBef>
                <a:spcPts val="0"/>
              </a:spcBef>
              <a:spcAft>
                <a:spcPts val="0"/>
              </a:spcAft>
              <a:buSzPts val="3500"/>
              <a:buNone/>
              <a:defRPr sz="1900"/>
            </a:lvl4pPr>
            <a:lvl5pPr lvl="4" rtl="0" algn="ctr">
              <a:lnSpc>
                <a:spcPct val="100000"/>
              </a:lnSpc>
              <a:spcBef>
                <a:spcPts val="0"/>
              </a:spcBef>
              <a:spcAft>
                <a:spcPts val="0"/>
              </a:spcAft>
              <a:buSzPts val="3500"/>
              <a:buNone/>
              <a:defRPr sz="1900"/>
            </a:lvl5pPr>
            <a:lvl6pPr lvl="5" rtl="0" algn="ctr">
              <a:lnSpc>
                <a:spcPct val="100000"/>
              </a:lnSpc>
              <a:spcBef>
                <a:spcPts val="0"/>
              </a:spcBef>
              <a:spcAft>
                <a:spcPts val="0"/>
              </a:spcAft>
              <a:buSzPts val="3500"/>
              <a:buNone/>
              <a:defRPr sz="1900"/>
            </a:lvl6pPr>
            <a:lvl7pPr lvl="6" rtl="0" algn="ctr">
              <a:lnSpc>
                <a:spcPct val="100000"/>
              </a:lnSpc>
              <a:spcBef>
                <a:spcPts val="0"/>
              </a:spcBef>
              <a:spcAft>
                <a:spcPts val="0"/>
              </a:spcAft>
              <a:buSzPts val="3500"/>
              <a:buNone/>
              <a:defRPr sz="1900"/>
            </a:lvl7pPr>
            <a:lvl8pPr lvl="7" rtl="0" algn="ctr">
              <a:lnSpc>
                <a:spcPct val="100000"/>
              </a:lnSpc>
              <a:spcBef>
                <a:spcPts val="0"/>
              </a:spcBef>
              <a:spcAft>
                <a:spcPts val="0"/>
              </a:spcAft>
              <a:buSzPts val="3500"/>
              <a:buNone/>
              <a:defRPr sz="1900"/>
            </a:lvl8pPr>
            <a:lvl9pPr lvl="8" rtl="0" algn="ctr">
              <a:lnSpc>
                <a:spcPct val="100000"/>
              </a:lnSpc>
              <a:spcBef>
                <a:spcPts val="0"/>
              </a:spcBef>
              <a:spcAft>
                <a:spcPts val="0"/>
              </a:spcAft>
              <a:buSzPts val="3500"/>
              <a:buNone/>
              <a:defRPr sz="1900"/>
            </a:lvl9pPr>
          </a:lstStyle>
          <a:p/>
        </p:txBody>
      </p:sp>
      <p:sp>
        <p:nvSpPr>
          <p:cNvPr id="84" name="Google Shape;84;g22d506262b8_0_849"/>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5" name="Shape 85"/>
        <p:cNvGrpSpPr/>
        <p:nvPr/>
      </p:nvGrpSpPr>
      <p:grpSpPr>
        <a:xfrm>
          <a:off x="0" y="0"/>
          <a:ext cx="0" cy="0"/>
          <a:chOff x="0" y="0"/>
          <a:chExt cx="0" cy="0"/>
        </a:xfrm>
      </p:grpSpPr>
      <p:sp>
        <p:nvSpPr>
          <p:cNvPr id="86" name="Google Shape;86;g22d506262b8_0_910"/>
          <p:cNvSpPr txBox="1"/>
          <p:nvPr>
            <p:ph type="title"/>
          </p:nvPr>
        </p:nvSpPr>
        <p:spPr>
          <a:xfrm>
            <a:off x="-8033" y="1290633"/>
            <a:ext cx="12207900" cy="11433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500"/>
              <a:buNone/>
              <a:defRPr sz="1900"/>
            </a:lvl1pPr>
            <a:lvl2pPr lvl="1" rtl="0" algn="ctr">
              <a:lnSpc>
                <a:spcPct val="100000"/>
              </a:lnSpc>
              <a:spcBef>
                <a:spcPts val="0"/>
              </a:spcBef>
              <a:spcAft>
                <a:spcPts val="0"/>
              </a:spcAft>
              <a:buSzPts val="3500"/>
              <a:buNone/>
              <a:defRPr sz="1900"/>
            </a:lvl2pPr>
            <a:lvl3pPr lvl="2" rtl="0" algn="ctr">
              <a:lnSpc>
                <a:spcPct val="100000"/>
              </a:lnSpc>
              <a:spcBef>
                <a:spcPts val="0"/>
              </a:spcBef>
              <a:spcAft>
                <a:spcPts val="0"/>
              </a:spcAft>
              <a:buSzPts val="3500"/>
              <a:buNone/>
              <a:defRPr sz="1900"/>
            </a:lvl3pPr>
            <a:lvl4pPr lvl="3" rtl="0" algn="ctr">
              <a:lnSpc>
                <a:spcPct val="100000"/>
              </a:lnSpc>
              <a:spcBef>
                <a:spcPts val="0"/>
              </a:spcBef>
              <a:spcAft>
                <a:spcPts val="0"/>
              </a:spcAft>
              <a:buSzPts val="3500"/>
              <a:buNone/>
              <a:defRPr sz="1900"/>
            </a:lvl4pPr>
            <a:lvl5pPr lvl="4" rtl="0" algn="ctr">
              <a:lnSpc>
                <a:spcPct val="100000"/>
              </a:lnSpc>
              <a:spcBef>
                <a:spcPts val="0"/>
              </a:spcBef>
              <a:spcAft>
                <a:spcPts val="0"/>
              </a:spcAft>
              <a:buSzPts val="3500"/>
              <a:buNone/>
              <a:defRPr sz="1900"/>
            </a:lvl5pPr>
            <a:lvl6pPr lvl="5" rtl="0" algn="ctr">
              <a:lnSpc>
                <a:spcPct val="100000"/>
              </a:lnSpc>
              <a:spcBef>
                <a:spcPts val="0"/>
              </a:spcBef>
              <a:spcAft>
                <a:spcPts val="0"/>
              </a:spcAft>
              <a:buSzPts val="3500"/>
              <a:buNone/>
              <a:defRPr sz="1900"/>
            </a:lvl6pPr>
            <a:lvl7pPr lvl="6" rtl="0" algn="ctr">
              <a:lnSpc>
                <a:spcPct val="100000"/>
              </a:lnSpc>
              <a:spcBef>
                <a:spcPts val="0"/>
              </a:spcBef>
              <a:spcAft>
                <a:spcPts val="0"/>
              </a:spcAft>
              <a:buSzPts val="3500"/>
              <a:buNone/>
              <a:defRPr sz="1900"/>
            </a:lvl7pPr>
            <a:lvl8pPr lvl="7" rtl="0" algn="ctr">
              <a:lnSpc>
                <a:spcPct val="100000"/>
              </a:lnSpc>
              <a:spcBef>
                <a:spcPts val="0"/>
              </a:spcBef>
              <a:spcAft>
                <a:spcPts val="0"/>
              </a:spcAft>
              <a:buSzPts val="3500"/>
              <a:buNone/>
              <a:defRPr sz="1900"/>
            </a:lvl8pPr>
            <a:lvl9pPr lvl="8" rtl="0" algn="ctr">
              <a:lnSpc>
                <a:spcPct val="100000"/>
              </a:lnSpc>
              <a:spcBef>
                <a:spcPts val="0"/>
              </a:spcBef>
              <a:spcAft>
                <a:spcPts val="0"/>
              </a:spcAft>
              <a:buSzPts val="3500"/>
              <a:buNone/>
              <a:defRPr sz="1900"/>
            </a:lvl9pPr>
          </a:lstStyle>
          <a:p/>
        </p:txBody>
      </p:sp>
      <p:sp>
        <p:nvSpPr>
          <p:cNvPr id="87" name="Google Shape;87;g22d506262b8_0_910"/>
          <p:cNvSpPr txBox="1"/>
          <p:nvPr>
            <p:ph idx="1" type="body"/>
          </p:nvPr>
        </p:nvSpPr>
        <p:spPr>
          <a:xfrm>
            <a:off x="609600" y="2010567"/>
            <a:ext cx="5325900" cy="4557300"/>
          </a:xfrm>
          <a:prstGeom prst="rect">
            <a:avLst/>
          </a:prstGeom>
          <a:noFill/>
          <a:ln>
            <a:noFill/>
          </a:ln>
        </p:spPr>
        <p:txBody>
          <a:bodyPr anchorCtr="0" anchor="t" bIns="121900" lIns="121900" spcFirstLastPara="1" rIns="121900" wrap="square" tIns="121900">
            <a:noAutofit/>
          </a:bodyPr>
          <a:lstStyle>
            <a:lvl1pPr indent="-361950" lvl="0" marL="457200" rtl="0" algn="l">
              <a:lnSpc>
                <a:spcPct val="100000"/>
              </a:lnSpc>
              <a:spcBef>
                <a:spcPts val="800"/>
              </a:spcBef>
              <a:spcAft>
                <a:spcPts val="0"/>
              </a:spcAft>
              <a:buSzPts val="2100"/>
              <a:buChar char="✘"/>
              <a:defRPr sz="2100"/>
            </a:lvl1pPr>
            <a:lvl2pPr indent="-361950" lvl="1" marL="914400" rtl="0" algn="l">
              <a:lnSpc>
                <a:spcPct val="100000"/>
              </a:lnSpc>
              <a:spcBef>
                <a:spcPts val="0"/>
              </a:spcBef>
              <a:spcAft>
                <a:spcPts val="0"/>
              </a:spcAft>
              <a:buSzPts val="2100"/>
              <a:buChar char="○"/>
              <a:defRPr sz="2100"/>
            </a:lvl2pPr>
            <a:lvl3pPr indent="-361950" lvl="2" marL="1371600" rtl="0" algn="l">
              <a:lnSpc>
                <a:spcPct val="100000"/>
              </a:lnSpc>
              <a:spcBef>
                <a:spcPts val="0"/>
              </a:spcBef>
              <a:spcAft>
                <a:spcPts val="0"/>
              </a:spcAft>
              <a:buSzPts val="2100"/>
              <a:buChar char="■"/>
              <a:defRPr sz="2100"/>
            </a:lvl3pPr>
            <a:lvl4pPr indent="-361950" lvl="3" marL="1828800" rtl="0" algn="l">
              <a:lnSpc>
                <a:spcPct val="100000"/>
              </a:lnSpc>
              <a:spcBef>
                <a:spcPts val="0"/>
              </a:spcBef>
              <a:spcAft>
                <a:spcPts val="0"/>
              </a:spcAft>
              <a:buSzPts val="2100"/>
              <a:buChar char="●"/>
              <a:defRPr sz="2100"/>
            </a:lvl4pPr>
            <a:lvl5pPr indent="-361950" lvl="4" marL="2286000" rtl="0" algn="l">
              <a:lnSpc>
                <a:spcPct val="100000"/>
              </a:lnSpc>
              <a:spcBef>
                <a:spcPts val="0"/>
              </a:spcBef>
              <a:spcAft>
                <a:spcPts val="0"/>
              </a:spcAft>
              <a:buSzPts val="2100"/>
              <a:buChar char="○"/>
              <a:defRPr sz="2100"/>
            </a:lvl5pPr>
            <a:lvl6pPr indent="-361950" lvl="5" marL="2743200" rtl="0" algn="l">
              <a:lnSpc>
                <a:spcPct val="100000"/>
              </a:lnSpc>
              <a:spcBef>
                <a:spcPts val="0"/>
              </a:spcBef>
              <a:spcAft>
                <a:spcPts val="0"/>
              </a:spcAft>
              <a:buSzPts val="2100"/>
              <a:buChar char="■"/>
              <a:defRPr sz="2100"/>
            </a:lvl6pPr>
            <a:lvl7pPr indent="-361950" lvl="6" marL="3200400" rtl="0" algn="l">
              <a:lnSpc>
                <a:spcPct val="100000"/>
              </a:lnSpc>
              <a:spcBef>
                <a:spcPts val="0"/>
              </a:spcBef>
              <a:spcAft>
                <a:spcPts val="0"/>
              </a:spcAft>
              <a:buSzPts val="2100"/>
              <a:buChar char="●"/>
              <a:defRPr sz="2100"/>
            </a:lvl7pPr>
            <a:lvl8pPr indent="-361950" lvl="7" marL="3657600" rtl="0" algn="l">
              <a:lnSpc>
                <a:spcPct val="100000"/>
              </a:lnSpc>
              <a:spcBef>
                <a:spcPts val="0"/>
              </a:spcBef>
              <a:spcAft>
                <a:spcPts val="0"/>
              </a:spcAft>
              <a:buSzPts val="2100"/>
              <a:buChar char="○"/>
              <a:defRPr sz="2100"/>
            </a:lvl8pPr>
            <a:lvl9pPr indent="-361950" lvl="8" marL="4114800" rtl="0" algn="l">
              <a:lnSpc>
                <a:spcPct val="100000"/>
              </a:lnSpc>
              <a:spcBef>
                <a:spcPts val="0"/>
              </a:spcBef>
              <a:spcAft>
                <a:spcPts val="0"/>
              </a:spcAft>
              <a:buSzPts val="2100"/>
              <a:buChar char="■"/>
              <a:defRPr sz="2100"/>
            </a:lvl9pPr>
          </a:lstStyle>
          <a:p/>
        </p:txBody>
      </p:sp>
      <p:sp>
        <p:nvSpPr>
          <p:cNvPr id="88" name="Google Shape;88;g22d506262b8_0_910"/>
          <p:cNvSpPr txBox="1"/>
          <p:nvPr>
            <p:ph idx="2" type="body"/>
          </p:nvPr>
        </p:nvSpPr>
        <p:spPr>
          <a:xfrm>
            <a:off x="6256367" y="2010567"/>
            <a:ext cx="5325900" cy="4557300"/>
          </a:xfrm>
          <a:prstGeom prst="rect">
            <a:avLst/>
          </a:prstGeom>
          <a:noFill/>
          <a:ln>
            <a:noFill/>
          </a:ln>
        </p:spPr>
        <p:txBody>
          <a:bodyPr anchorCtr="0" anchor="t" bIns="121900" lIns="121900" spcFirstLastPara="1" rIns="121900" wrap="square" tIns="121900">
            <a:noAutofit/>
          </a:bodyPr>
          <a:lstStyle>
            <a:lvl1pPr indent="-361950" lvl="0" marL="457200" rtl="0" algn="l">
              <a:lnSpc>
                <a:spcPct val="100000"/>
              </a:lnSpc>
              <a:spcBef>
                <a:spcPts val="800"/>
              </a:spcBef>
              <a:spcAft>
                <a:spcPts val="0"/>
              </a:spcAft>
              <a:buSzPts val="2100"/>
              <a:buChar char="✘"/>
              <a:defRPr sz="2100"/>
            </a:lvl1pPr>
            <a:lvl2pPr indent="-361950" lvl="1" marL="914400" rtl="0" algn="l">
              <a:lnSpc>
                <a:spcPct val="100000"/>
              </a:lnSpc>
              <a:spcBef>
                <a:spcPts val="0"/>
              </a:spcBef>
              <a:spcAft>
                <a:spcPts val="0"/>
              </a:spcAft>
              <a:buSzPts val="2100"/>
              <a:buChar char="○"/>
              <a:defRPr sz="2100"/>
            </a:lvl2pPr>
            <a:lvl3pPr indent="-361950" lvl="2" marL="1371600" rtl="0" algn="l">
              <a:lnSpc>
                <a:spcPct val="100000"/>
              </a:lnSpc>
              <a:spcBef>
                <a:spcPts val="0"/>
              </a:spcBef>
              <a:spcAft>
                <a:spcPts val="0"/>
              </a:spcAft>
              <a:buSzPts val="2100"/>
              <a:buChar char="■"/>
              <a:defRPr sz="2100"/>
            </a:lvl3pPr>
            <a:lvl4pPr indent="-361950" lvl="3" marL="1828800" rtl="0" algn="l">
              <a:lnSpc>
                <a:spcPct val="100000"/>
              </a:lnSpc>
              <a:spcBef>
                <a:spcPts val="0"/>
              </a:spcBef>
              <a:spcAft>
                <a:spcPts val="0"/>
              </a:spcAft>
              <a:buSzPts val="2100"/>
              <a:buChar char="●"/>
              <a:defRPr sz="2100"/>
            </a:lvl4pPr>
            <a:lvl5pPr indent="-361950" lvl="4" marL="2286000" rtl="0" algn="l">
              <a:lnSpc>
                <a:spcPct val="100000"/>
              </a:lnSpc>
              <a:spcBef>
                <a:spcPts val="0"/>
              </a:spcBef>
              <a:spcAft>
                <a:spcPts val="0"/>
              </a:spcAft>
              <a:buSzPts val="2100"/>
              <a:buChar char="○"/>
              <a:defRPr sz="2100"/>
            </a:lvl5pPr>
            <a:lvl6pPr indent="-361950" lvl="5" marL="2743200" rtl="0" algn="l">
              <a:lnSpc>
                <a:spcPct val="100000"/>
              </a:lnSpc>
              <a:spcBef>
                <a:spcPts val="0"/>
              </a:spcBef>
              <a:spcAft>
                <a:spcPts val="0"/>
              </a:spcAft>
              <a:buSzPts val="2100"/>
              <a:buChar char="■"/>
              <a:defRPr sz="2100"/>
            </a:lvl6pPr>
            <a:lvl7pPr indent="-361950" lvl="6" marL="3200400" rtl="0" algn="l">
              <a:lnSpc>
                <a:spcPct val="100000"/>
              </a:lnSpc>
              <a:spcBef>
                <a:spcPts val="0"/>
              </a:spcBef>
              <a:spcAft>
                <a:spcPts val="0"/>
              </a:spcAft>
              <a:buSzPts val="2100"/>
              <a:buChar char="●"/>
              <a:defRPr sz="2100"/>
            </a:lvl7pPr>
            <a:lvl8pPr indent="-361950" lvl="7" marL="3657600" rtl="0" algn="l">
              <a:lnSpc>
                <a:spcPct val="100000"/>
              </a:lnSpc>
              <a:spcBef>
                <a:spcPts val="0"/>
              </a:spcBef>
              <a:spcAft>
                <a:spcPts val="0"/>
              </a:spcAft>
              <a:buSzPts val="2100"/>
              <a:buChar char="○"/>
              <a:defRPr sz="2100"/>
            </a:lvl8pPr>
            <a:lvl9pPr indent="-361950" lvl="8" marL="4114800" rtl="0" algn="l">
              <a:lnSpc>
                <a:spcPct val="100000"/>
              </a:lnSpc>
              <a:spcBef>
                <a:spcPts val="0"/>
              </a:spcBef>
              <a:spcAft>
                <a:spcPts val="0"/>
              </a:spcAft>
              <a:buSzPts val="2100"/>
              <a:buChar char="■"/>
              <a:defRPr sz="2100"/>
            </a:lvl9pPr>
          </a:lstStyle>
          <a:p/>
        </p:txBody>
      </p:sp>
      <p:sp>
        <p:nvSpPr>
          <p:cNvPr id="89" name="Google Shape;89;g22d506262b8_0_910"/>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90" name="Shape 90"/>
        <p:cNvGrpSpPr/>
        <p:nvPr/>
      </p:nvGrpSpPr>
      <p:grpSpPr>
        <a:xfrm>
          <a:off x="0" y="0"/>
          <a:ext cx="0" cy="0"/>
          <a:chOff x="0" y="0"/>
          <a:chExt cx="0" cy="0"/>
        </a:xfrm>
      </p:grpSpPr>
      <p:sp>
        <p:nvSpPr>
          <p:cNvPr id="91" name="Google Shape;91;g22d506262b8_0_1413"/>
          <p:cNvSpPr txBox="1"/>
          <p:nvPr>
            <p:ph type="ctrTitle"/>
          </p:nvPr>
        </p:nvSpPr>
        <p:spPr>
          <a:xfrm>
            <a:off x="914400" y="2619123"/>
            <a:ext cx="10363200" cy="1546500"/>
          </a:xfrm>
          <a:prstGeom prst="rect">
            <a:avLst/>
          </a:prstGeom>
          <a:noFill/>
          <a:ln>
            <a:noFill/>
          </a:ln>
        </p:spPr>
        <p:txBody>
          <a:bodyPr anchorCtr="0" anchor="b" bIns="121900" lIns="121900" spcFirstLastPara="1" rIns="121900" wrap="square" tIns="121900">
            <a:noAutofit/>
          </a:bodyPr>
          <a:lstStyle>
            <a:lvl1pPr lvl="0" rtl="0" algn="ctr">
              <a:lnSpc>
                <a:spcPct val="100000"/>
              </a:lnSpc>
              <a:spcBef>
                <a:spcPts val="0"/>
              </a:spcBef>
              <a:spcAft>
                <a:spcPts val="0"/>
              </a:spcAft>
              <a:buSzPts val="6400"/>
              <a:buNone/>
              <a:defRPr sz="6400"/>
            </a:lvl1pPr>
            <a:lvl2pPr lvl="1" rtl="0" algn="ctr">
              <a:lnSpc>
                <a:spcPct val="100000"/>
              </a:lnSpc>
              <a:spcBef>
                <a:spcPts val="0"/>
              </a:spcBef>
              <a:spcAft>
                <a:spcPts val="0"/>
              </a:spcAft>
              <a:buSzPts val="6400"/>
              <a:buNone/>
              <a:defRPr sz="6400"/>
            </a:lvl2pPr>
            <a:lvl3pPr lvl="2" rtl="0" algn="ctr">
              <a:lnSpc>
                <a:spcPct val="100000"/>
              </a:lnSpc>
              <a:spcBef>
                <a:spcPts val="0"/>
              </a:spcBef>
              <a:spcAft>
                <a:spcPts val="0"/>
              </a:spcAft>
              <a:buSzPts val="6400"/>
              <a:buNone/>
              <a:defRPr sz="6400"/>
            </a:lvl3pPr>
            <a:lvl4pPr lvl="3" rtl="0" algn="ctr">
              <a:lnSpc>
                <a:spcPct val="100000"/>
              </a:lnSpc>
              <a:spcBef>
                <a:spcPts val="0"/>
              </a:spcBef>
              <a:spcAft>
                <a:spcPts val="0"/>
              </a:spcAft>
              <a:buSzPts val="6400"/>
              <a:buNone/>
              <a:defRPr sz="6400"/>
            </a:lvl4pPr>
            <a:lvl5pPr lvl="4" rtl="0" algn="ctr">
              <a:lnSpc>
                <a:spcPct val="100000"/>
              </a:lnSpc>
              <a:spcBef>
                <a:spcPts val="0"/>
              </a:spcBef>
              <a:spcAft>
                <a:spcPts val="0"/>
              </a:spcAft>
              <a:buSzPts val="6400"/>
              <a:buNone/>
              <a:defRPr sz="6400"/>
            </a:lvl5pPr>
            <a:lvl6pPr lvl="5" rtl="0" algn="ctr">
              <a:lnSpc>
                <a:spcPct val="100000"/>
              </a:lnSpc>
              <a:spcBef>
                <a:spcPts val="0"/>
              </a:spcBef>
              <a:spcAft>
                <a:spcPts val="0"/>
              </a:spcAft>
              <a:buSzPts val="6400"/>
              <a:buNone/>
              <a:defRPr sz="6400"/>
            </a:lvl6pPr>
            <a:lvl7pPr lvl="6" rtl="0" algn="ctr">
              <a:lnSpc>
                <a:spcPct val="100000"/>
              </a:lnSpc>
              <a:spcBef>
                <a:spcPts val="0"/>
              </a:spcBef>
              <a:spcAft>
                <a:spcPts val="0"/>
              </a:spcAft>
              <a:buSzPts val="6400"/>
              <a:buNone/>
              <a:defRPr sz="6400"/>
            </a:lvl7pPr>
            <a:lvl8pPr lvl="7" rtl="0" algn="ctr">
              <a:lnSpc>
                <a:spcPct val="100000"/>
              </a:lnSpc>
              <a:spcBef>
                <a:spcPts val="0"/>
              </a:spcBef>
              <a:spcAft>
                <a:spcPts val="0"/>
              </a:spcAft>
              <a:buSzPts val="6400"/>
              <a:buNone/>
              <a:defRPr sz="6400"/>
            </a:lvl8pPr>
            <a:lvl9pPr lvl="8" rtl="0" algn="ctr">
              <a:lnSpc>
                <a:spcPct val="100000"/>
              </a:lnSpc>
              <a:spcBef>
                <a:spcPts val="0"/>
              </a:spcBef>
              <a:spcAft>
                <a:spcPts val="0"/>
              </a:spcAft>
              <a:buSzPts val="6400"/>
              <a:buNone/>
              <a:defRPr sz="6400"/>
            </a:lvl9pPr>
          </a:lstStyle>
          <a:p/>
        </p:txBody>
      </p:sp>
      <p:sp>
        <p:nvSpPr>
          <p:cNvPr id="92" name="Google Shape;92;g22d506262b8_0_1413"/>
          <p:cNvSpPr txBox="1"/>
          <p:nvPr>
            <p:ph idx="1" type="subTitle"/>
          </p:nvPr>
        </p:nvSpPr>
        <p:spPr>
          <a:xfrm>
            <a:off x="914400" y="4193137"/>
            <a:ext cx="10363200" cy="10464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2700"/>
              <a:buNone/>
              <a:defRPr sz="1900"/>
            </a:lvl1pPr>
            <a:lvl2pPr lvl="1" rtl="0" algn="ctr">
              <a:lnSpc>
                <a:spcPct val="100000"/>
              </a:lnSpc>
              <a:spcBef>
                <a:spcPts val="0"/>
              </a:spcBef>
              <a:spcAft>
                <a:spcPts val="0"/>
              </a:spcAft>
              <a:buSzPts val="4000"/>
              <a:buNone/>
              <a:defRPr sz="4000"/>
            </a:lvl2pPr>
            <a:lvl3pPr lvl="2" rtl="0" algn="ctr">
              <a:lnSpc>
                <a:spcPct val="100000"/>
              </a:lnSpc>
              <a:spcBef>
                <a:spcPts val="0"/>
              </a:spcBef>
              <a:spcAft>
                <a:spcPts val="0"/>
              </a:spcAft>
              <a:buSzPts val="4000"/>
              <a:buNone/>
              <a:defRPr sz="4000"/>
            </a:lvl3pPr>
            <a:lvl4pPr lvl="3" rtl="0" algn="ctr">
              <a:lnSpc>
                <a:spcPct val="100000"/>
              </a:lnSpc>
              <a:spcBef>
                <a:spcPts val="0"/>
              </a:spcBef>
              <a:spcAft>
                <a:spcPts val="0"/>
              </a:spcAft>
              <a:buSzPts val="4000"/>
              <a:buNone/>
              <a:defRPr sz="4000"/>
            </a:lvl4pPr>
            <a:lvl5pPr lvl="4" rtl="0" algn="ctr">
              <a:lnSpc>
                <a:spcPct val="100000"/>
              </a:lnSpc>
              <a:spcBef>
                <a:spcPts val="0"/>
              </a:spcBef>
              <a:spcAft>
                <a:spcPts val="0"/>
              </a:spcAft>
              <a:buSzPts val="4000"/>
              <a:buNone/>
              <a:defRPr sz="4000"/>
            </a:lvl5pPr>
            <a:lvl6pPr lvl="5" rtl="0" algn="ctr">
              <a:lnSpc>
                <a:spcPct val="100000"/>
              </a:lnSpc>
              <a:spcBef>
                <a:spcPts val="0"/>
              </a:spcBef>
              <a:spcAft>
                <a:spcPts val="0"/>
              </a:spcAft>
              <a:buSzPts val="4000"/>
              <a:buNone/>
              <a:defRPr sz="4000"/>
            </a:lvl6pPr>
            <a:lvl7pPr lvl="6" rtl="0" algn="ctr">
              <a:lnSpc>
                <a:spcPct val="100000"/>
              </a:lnSpc>
              <a:spcBef>
                <a:spcPts val="0"/>
              </a:spcBef>
              <a:spcAft>
                <a:spcPts val="0"/>
              </a:spcAft>
              <a:buSzPts val="4000"/>
              <a:buNone/>
              <a:defRPr sz="4000"/>
            </a:lvl7pPr>
            <a:lvl8pPr lvl="7" rtl="0" algn="ctr">
              <a:lnSpc>
                <a:spcPct val="100000"/>
              </a:lnSpc>
              <a:spcBef>
                <a:spcPts val="0"/>
              </a:spcBef>
              <a:spcAft>
                <a:spcPts val="0"/>
              </a:spcAft>
              <a:buSzPts val="4000"/>
              <a:buNone/>
              <a:defRPr sz="4000"/>
            </a:lvl8pPr>
            <a:lvl9pPr lvl="8" rtl="0" algn="ctr">
              <a:lnSpc>
                <a:spcPct val="100000"/>
              </a:lnSpc>
              <a:spcBef>
                <a:spcPts val="0"/>
              </a:spcBef>
              <a:spcAft>
                <a:spcPts val="0"/>
              </a:spcAft>
              <a:buSzPts val="4000"/>
              <a:buNone/>
              <a:defRPr sz="4000"/>
            </a:lvl9pPr>
          </a:lstStyle>
          <a:p/>
        </p:txBody>
      </p:sp>
      <p:sp>
        <p:nvSpPr>
          <p:cNvPr id="93" name="Google Shape;93;g22d506262b8_0_1413"/>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94" name="Shape 94"/>
        <p:cNvGrpSpPr/>
        <p:nvPr/>
      </p:nvGrpSpPr>
      <p:grpSpPr>
        <a:xfrm>
          <a:off x="0" y="0"/>
          <a:ext cx="0" cy="0"/>
          <a:chOff x="0" y="0"/>
          <a:chExt cx="0" cy="0"/>
        </a:xfrm>
      </p:grpSpPr>
      <p:sp>
        <p:nvSpPr>
          <p:cNvPr id="95" name="Google Shape;95;g22d506262b8_0_1417"/>
          <p:cNvSpPr txBox="1"/>
          <p:nvPr>
            <p:ph type="title"/>
          </p:nvPr>
        </p:nvSpPr>
        <p:spPr>
          <a:xfrm>
            <a:off x="-8033" y="1290633"/>
            <a:ext cx="12207900" cy="1143300"/>
          </a:xfrm>
          <a:prstGeom prst="rect">
            <a:avLst/>
          </a:prstGeom>
          <a:noFill/>
          <a:ln>
            <a:noFill/>
          </a:ln>
        </p:spPr>
        <p:txBody>
          <a:bodyPr anchorCtr="0" anchor="t" bIns="121900" lIns="121900" spcFirstLastPara="1" rIns="121900" wrap="square" tIns="121900">
            <a:noAutofit/>
          </a:bodyPr>
          <a:lstStyle>
            <a:lvl1pPr lvl="0" rtl="0" algn="ctr">
              <a:lnSpc>
                <a:spcPct val="100000"/>
              </a:lnSpc>
              <a:spcBef>
                <a:spcPts val="0"/>
              </a:spcBef>
              <a:spcAft>
                <a:spcPts val="0"/>
              </a:spcAft>
              <a:buSzPts val="3500"/>
              <a:buNone/>
              <a:defRPr sz="1900"/>
            </a:lvl1pPr>
            <a:lvl2pPr lvl="1" rtl="0" algn="ctr">
              <a:lnSpc>
                <a:spcPct val="100000"/>
              </a:lnSpc>
              <a:spcBef>
                <a:spcPts val="0"/>
              </a:spcBef>
              <a:spcAft>
                <a:spcPts val="0"/>
              </a:spcAft>
              <a:buSzPts val="3500"/>
              <a:buNone/>
              <a:defRPr sz="1900"/>
            </a:lvl2pPr>
            <a:lvl3pPr lvl="2" rtl="0" algn="ctr">
              <a:lnSpc>
                <a:spcPct val="100000"/>
              </a:lnSpc>
              <a:spcBef>
                <a:spcPts val="0"/>
              </a:spcBef>
              <a:spcAft>
                <a:spcPts val="0"/>
              </a:spcAft>
              <a:buSzPts val="3500"/>
              <a:buNone/>
              <a:defRPr sz="1900"/>
            </a:lvl3pPr>
            <a:lvl4pPr lvl="3" rtl="0" algn="ctr">
              <a:lnSpc>
                <a:spcPct val="100000"/>
              </a:lnSpc>
              <a:spcBef>
                <a:spcPts val="0"/>
              </a:spcBef>
              <a:spcAft>
                <a:spcPts val="0"/>
              </a:spcAft>
              <a:buSzPts val="3500"/>
              <a:buNone/>
              <a:defRPr sz="1900"/>
            </a:lvl4pPr>
            <a:lvl5pPr lvl="4" rtl="0" algn="ctr">
              <a:lnSpc>
                <a:spcPct val="100000"/>
              </a:lnSpc>
              <a:spcBef>
                <a:spcPts val="0"/>
              </a:spcBef>
              <a:spcAft>
                <a:spcPts val="0"/>
              </a:spcAft>
              <a:buSzPts val="3500"/>
              <a:buNone/>
              <a:defRPr sz="1900"/>
            </a:lvl5pPr>
            <a:lvl6pPr lvl="5" rtl="0" algn="ctr">
              <a:lnSpc>
                <a:spcPct val="100000"/>
              </a:lnSpc>
              <a:spcBef>
                <a:spcPts val="0"/>
              </a:spcBef>
              <a:spcAft>
                <a:spcPts val="0"/>
              </a:spcAft>
              <a:buSzPts val="3500"/>
              <a:buNone/>
              <a:defRPr sz="1900"/>
            </a:lvl6pPr>
            <a:lvl7pPr lvl="6" rtl="0" algn="ctr">
              <a:lnSpc>
                <a:spcPct val="100000"/>
              </a:lnSpc>
              <a:spcBef>
                <a:spcPts val="0"/>
              </a:spcBef>
              <a:spcAft>
                <a:spcPts val="0"/>
              </a:spcAft>
              <a:buSzPts val="3500"/>
              <a:buNone/>
              <a:defRPr sz="1900"/>
            </a:lvl7pPr>
            <a:lvl8pPr lvl="7" rtl="0" algn="ctr">
              <a:lnSpc>
                <a:spcPct val="100000"/>
              </a:lnSpc>
              <a:spcBef>
                <a:spcPts val="0"/>
              </a:spcBef>
              <a:spcAft>
                <a:spcPts val="0"/>
              </a:spcAft>
              <a:buSzPts val="3500"/>
              <a:buNone/>
              <a:defRPr sz="1900"/>
            </a:lvl8pPr>
            <a:lvl9pPr lvl="8" rtl="0" algn="ctr">
              <a:lnSpc>
                <a:spcPct val="100000"/>
              </a:lnSpc>
              <a:spcBef>
                <a:spcPts val="0"/>
              </a:spcBef>
              <a:spcAft>
                <a:spcPts val="0"/>
              </a:spcAft>
              <a:buSzPts val="3500"/>
              <a:buNone/>
              <a:defRPr sz="1900"/>
            </a:lvl9pPr>
          </a:lstStyle>
          <a:p/>
        </p:txBody>
      </p:sp>
      <p:sp>
        <p:nvSpPr>
          <p:cNvPr id="96" name="Google Shape;96;g22d506262b8_0_1417"/>
          <p:cNvSpPr txBox="1"/>
          <p:nvPr>
            <p:ph idx="1" type="body"/>
          </p:nvPr>
        </p:nvSpPr>
        <p:spPr>
          <a:xfrm>
            <a:off x="609600" y="2084533"/>
            <a:ext cx="10972800" cy="3337500"/>
          </a:xfrm>
          <a:prstGeom prst="rect">
            <a:avLst/>
          </a:prstGeom>
          <a:noFill/>
          <a:ln>
            <a:noFill/>
          </a:ln>
        </p:spPr>
        <p:txBody>
          <a:bodyPr anchorCtr="0" anchor="t" bIns="121900" lIns="121900" spcFirstLastPara="1" rIns="121900" wrap="square" tIns="121900">
            <a:noAutofit/>
          </a:bodyPr>
          <a:lstStyle>
            <a:lvl1pPr indent="-400050" lvl="0" marL="457200" rtl="0" algn="l">
              <a:lnSpc>
                <a:spcPct val="100000"/>
              </a:lnSpc>
              <a:spcBef>
                <a:spcPts val="800"/>
              </a:spcBef>
              <a:spcAft>
                <a:spcPts val="0"/>
              </a:spcAft>
              <a:buSzPts val="2700"/>
              <a:buChar char="✘"/>
              <a:defRPr sz="1900"/>
            </a:lvl1pPr>
            <a:lvl2pPr indent="-400050" lvl="1" marL="914400" rtl="0" algn="l">
              <a:lnSpc>
                <a:spcPct val="100000"/>
              </a:lnSpc>
              <a:spcBef>
                <a:spcPts val="0"/>
              </a:spcBef>
              <a:spcAft>
                <a:spcPts val="0"/>
              </a:spcAft>
              <a:buSzPts val="2700"/>
              <a:buChar char="○"/>
              <a:defRPr sz="1900"/>
            </a:lvl2pPr>
            <a:lvl3pPr indent="-400050" lvl="2" marL="1371600" rtl="0" algn="l">
              <a:lnSpc>
                <a:spcPct val="100000"/>
              </a:lnSpc>
              <a:spcBef>
                <a:spcPts val="0"/>
              </a:spcBef>
              <a:spcAft>
                <a:spcPts val="0"/>
              </a:spcAft>
              <a:buSzPts val="2700"/>
              <a:buChar char="■"/>
              <a:defRPr sz="1900"/>
            </a:lvl3pPr>
            <a:lvl4pPr indent="-400050" lvl="3" marL="1828800" rtl="0" algn="l">
              <a:lnSpc>
                <a:spcPct val="100000"/>
              </a:lnSpc>
              <a:spcBef>
                <a:spcPts val="0"/>
              </a:spcBef>
              <a:spcAft>
                <a:spcPts val="0"/>
              </a:spcAft>
              <a:buSzPts val="2700"/>
              <a:buChar char="●"/>
              <a:defRPr sz="1900"/>
            </a:lvl4pPr>
            <a:lvl5pPr indent="-400050" lvl="4" marL="2286000" rtl="0" algn="l">
              <a:lnSpc>
                <a:spcPct val="100000"/>
              </a:lnSpc>
              <a:spcBef>
                <a:spcPts val="0"/>
              </a:spcBef>
              <a:spcAft>
                <a:spcPts val="0"/>
              </a:spcAft>
              <a:buSzPts val="2700"/>
              <a:buChar char="○"/>
              <a:defRPr sz="1900"/>
            </a:lvl5pPr>
            <a:lvl6pPr indent="-400050" lvl="5" marL="2743200" rtl="0" algn="l">
              <a:lnSpc>
                <a:spcPct val="100000"/>
              </a:lnSpc>
              <a:spcBef>
                <a:spcPts val="0"/>
              </a:spcBef>
              <a:spcAft>
                <a:spcPts val="0"/>
              </a:spcAft>
              <a:buSzPts val="2700"/>
              <a:buChar char="■"/>
              <a:defRPr sz="1900"/>
            </a:lvl6pPr>
            <a:lvl7pPr indent="-400050" lvl="6" marL="3200400" rtl="0" algn="l">
              <a:lnSpc>
                <a:spcPct val="100000"/>
              </a:lnSpc>
              <a:spcBef>
                <a:spcPts val="0"/>
              </a:spcBef>
              <a:spcAft>
                <a:spcPts val="0"/>
              </a:spcAft>
              <a:buSzPts val="2700"/>
              <a:buChar char="●"/>
              <a:defRPr sz="1900"/>
            </a:lvl7pPr>
            <a:lvl8pPr indent="-400050" lvl="7" marL="3657600" rtl="0" algn="l">
              <a:lnSpc>
                <a:spcPct val="100000"/>
              </a:lnSpc>
              <a:spcBef>
                <a:spcPts val="0"/>
              </a:spcBef>
              <a:spcAft>
                <a:spcPts val="0"/>
              </a:spcAft>
              <a:buSzPts val="2700"/>
              <a:buChar char="○"/>
              <a:defRPr sz="1900"/>
            </a:lvl8pPr>
            <a:lvl9pPr indent="-400050" lvl="8" marL="4114800" rtl="0" algn="l">
              <a:lnSpc>
                <a:spcPct val="100000"/>
              </a:lnSpc>
              <a:spcBef>
                <a:spcPts val="0"/>
              </a:spcBef>
              <a:spcAft>
                <a:spcPts val="0"/>
              </a:spcAft>
              <a:buSzPts val="2700"/>
              <a:buChar char="■"/>
              <a:defRPr sz="1900"/>
            </a:lvl9pPr>
          </a:lstStyle>
          <a:p/>
        </p:txBody>
      </p:sp>
      <p:sp>
        <p:nvSpPr>
          <p:cNvPr id="97" name="Google Shape;97;g22d506262b8_0_1417"/>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g22d506262b8_0_1477"/>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4" name="Shape 14"/>
        <p:cNvGrpSpPr/>
        <p:nvPr/>
      </p:nvGrpSpPr>
      <p:grpSpPr>
        <a:xfrm>
          <a:off x="0" y="0"/>
          <a:ext cx="0" cy="0"/>
          <a:chOff x="0" y="0"/>
          <a:chExt cx="0" cy="0"/>
        </a:xfrm>
      </p:grpSpPr>
      <p:sp>
        <p:nvSpPr>
          <p:cNvPr id="15" name="Google Shape;15;p55"/>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6" name="Shape 16"/>
        <p:cNvGrpSpPr/>
        <p:nvPr/>
      </p:nvGrpSpPr>
      <p:grpSpPr>
        <a:xfrm>
          <a:off x="0" y="0"/>
          <a:ext cx="0" cy="0"/>
          <a:chOff x="0" y="0"/>
          <a:chExt cx="0" cy="0"/>
        </a:xfrm>
      </p:grpSpPr>
      <p:sp>
        <p:nvSpPr>
          <p:cNvPr id="17" name="Google Shape;17;p56"/>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 name="Google Shape;18;p56"/>
          <p:cNvSpPr/>
          <p:nvPr>
            <p:ph idx="2" type="pic"/>
          </p:nvPr>
        </p:nvSpPr>
        <p:spPr>
          <a:xfrm>
            <a:off x="3650190" y="1769412"/>
            <a:ext cx="2124000" cy="2094900"/>
          </a:xfrm>
          <a:prstGeom prst="rect">
            <a:avLst/>
          </a:prstGeom>
          <a:solidFill>
            <a:srgbClr val="F2F2F2"/>
          </a:solidFill>
          <a:ln>
            <a:noFill/>
          </a:ln>
        </p:spPr>
      </p:sp>
      <p:sp>
        <p:nvSpPr>
          <p:cNvPr id="19" name="Google Shape;19;p56"/>
          <p:cNvSpPr/>
          <p:nvPr>
            <p:ph idx="3" type="pic"/>
          </p:nvPr>
        </p:nvSpPr>
        <p:spPr>
          <a:xfrm>
            <a:off x="6403397" y="1769412"/>
            <a:ext cx="2124000" cy="2094900"/>
          </a:xfrm>
          <a:prstGeom prst="rect">
            <a:avLst/>
          </a:prstGeom>
          <a:solidFill>
            <a:srgbClr val="F2F2F2"/>
          </a:solidFill>
          <a:ln>
            <a:noFill/>
          </a:ln>
        </p:spPr>
      </p:sp>
      <p:sp>
        <p:nvSpPr>
          <p:cNvPr id="20" name="Google Shape;20;p56"/>
          <p:cNvSpPr/>
          <p:nvPr>
            <p:ph idx="4" type="pic"/>
          </p:nvPr>
        </p:nvSpPr>
        <p:spPr>
          <a:xfrm>
            <a:off x="9156603" y="1769412"/>
            <a:ext cx="2124000" cy="2094900"/>
          </a:xfrm>
          <a:prstGeom prst="rect">
            <a:avLst/>
          </a:prstGeom>
          <a:solidFill>
            <a:srgbClr val="F2F2F2"/>
          </a:solidFill>
          <a:ln>
            <a:noFill/>
          </a:ln>
        </p:spPr>
      </p:sp>
      <p:sp>
        <p:nvSpPr>
          <p:cNvPr id="21" name="Google Shape;21;p56"/>
          <p:cNvSpPr/>
          <p:nvPr>
            <p:ph idx="5" type="pic"/>
          </p:nvPr>
        </p:nvSpPr>
        <p:spPr>
          <a:xfrm>
            <a:off x="896983" y="1769412"/>
            <a:ext cx="2124000" cy="20949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bg>
      <p:bgPr>
        <a:solidFill>
          <a:schemeClr val="lt1"/>
        </a:solidFill>
      </p:bgPr>
    </p:bg>
    <p:spTree>
      <p:nvGrpSpPr>
        <p:cNvPr id="22" name="Shape 22"/>
        <p:cNvGrpSpPr/>
        <p:nvPr/>
      </p:nvGrpSpPr>
      <p:grpSpPr>
        <a:xfrm>
          <a:off x="0" y="0"/>
          <a:ext cx="0" cy="0"/>
          <a:chOff x="0" y="0"/>
          <a:chExt cx="0" cy="0"/>
        </a:xfrm>
      </p:grpSpPr>
      <p:sp>
        <p:nvSpPr>
          <p:cNvPr id="23" name="Google Shape;23;p57"/>
          <p:cNvSpPr/>
          <p:nvPr>
            <p:ph idx="2" type="pic"/>
          </p:nvPr>
        </p:nvSpPr>
        <p:spPr>
          <a:xfrm>
            <a:off x="5622521" y="0"/>
            <a:ext cx="6569400" cy="68580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24" name="Shape 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25" name="Shape 2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26" name="Shape 26"/>
        <p:cNvGrpSpPr/>
        <p:nvPr/>
      </p:nvGrpSpPr>
      <p:grpSpPr>
        <a:xfrm>
          <a:off x="0" y="0"/>
          <a:ext cx="0" cy="0"/>
          <a:chOff x="0" y="0"/>
          <a:chExt cx="0" cy="0"/>
        </a:xfrm>
      </p:grpSpPr>
      <p:sp>
        <p:nvSpPr>
          <p:cNvPr id="27" name="Google Shape;27;p60"/>
          <p:cNvSpPr/>
          <p:nvPr/>
        </p:nvSpPr>
        <p:spPr>
          <a:xfrm>
            <a:off x="0" y="5724052"/>
            <a:ext cx="7228200" cy="5301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28" name="Google Shape;28;p60"/>
          <p:cNvGrpSpPr/>
          <p:nvPr/>
        </p:nvGrpSpPr>
        <p:grpSpPr>
          <a:xfrm>
            <a:off x="738234" y="2580599"/>
            <a:ext cx="6123559" cy="3364235"/>
            <a:chOff x="-548507" y="477868"/>
            <a:chExt cx="11571351" cy="6357209"/>
          </a:xfrm>
        </p:grpSpPr>
        <p:sp>
          <p:nvSpPr>
            <p:cNvPr id="29" name="Google Shape;29;p60"/>
            <p:cNvSpPr/>
            <p:nvPr/>
          </p:nvSpPr>
          <p:spPr>
            <a:xfrm>
              <a:off x="-482765" y="6440599"/>
              <a:ext cx="11439858" cy="394478"/>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60"/>
            <p:cNvSpPr/>
            <p:nvPr/>
          </p:nvSpPr>
          <p:spPr>
            <a:xfrm>
              <a:off x="700575" y="477868"/>
              <a:ext cx="9072991" cy="5917168"/>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60"/>
            <p:cNvSpPr/>
            <p:nvPr/>
          </p:nvSpPr>
          <p:spPr>
            <a:xfrm>
              <a:off x="1088451" y="839448"/>
              <a:ext cx="8284035" cy="5062466"/>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60"/>
            <p:cNvSpPr/>
            <p:nvPr/>
          </p:nvSpPr>
          <p:spPr>
            <a:xfrm>
              <a:off x="-548507" y="6164484"/>
              <a:ext cx="11571351" cy="460224"/>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 name="Google Shape;33;p60"/>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34" name="Google Shape;34;p60"/>
            <p:cNvGrpSpPr/>
            <p:nvPr/>
          </p:nvGrpSpPr>
          <p:grpSpPr>
            <a:xfrm>
              <a:off x="1606" y="6382978"/>
              <a:ext cx="414000" cy="115200"/>
              <a:chOff x="5955" y="6353672"/>
              <a:chExt cx="414000" cy="115200"/>
            </a:xfrm>
          </p:grpSpPr>
          <p:sp>
            <p:nvSpPr>
              <p:cNvPr id="35" name="Google Shape;35;p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60"/>
              <p:cNvSpPr/>
              <p:nvPr/>
            </p:nvSpPr>
            <p:spPr>
              <a:xfrm>
                <a:off x="99417" y="6382279"/>
                <a:ext cx="2271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37" name="Google Shape;37;p60"/>
            <p:cNvGrpSpPr/>
            <p:nvPr/>
          </p:nvGrpSpPr>
          <p:grpSpPr>
            <a:xfrm>
              <a:off x="9855291" y="6381600"/>
              <a:ext cx="886126" cy="115200"/>
              <a:chOff x="5955" y="6353672"/>
              <a:chExt cx="414000" cy="115200"/>
            </a:xfrm>
          </p:grpSpPr>
          <p:sp>
            <p:nvSpPr>
              <p:cNvPr id="38" name="Google Shape;38;p60"/>
              <p:cNvSpPr/>
              <p:nvPr/>
            </p:nvSpPr>
            <p:spPr>
              <a:xfrm>
                <a:off x="5955" y="6353672"/>
                <a:ext cx="414000" cy="115200"/>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60"/>
              <p:cNvSpPr/>
              <p:nvPr/>
            </p:nvSpPr>
            <p:spPr>
              <a:xfrm>
                <a:off x="84761" y="6382279"/>
                <a:ext cx="256200" cy="55200"/>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0" name="Google Shape;40;p60"/>
            <p:cNvSpPr/>
            <p:nvPr/>
          </p:nvSpPr>
          <p:spPr>
            <a:xfrm>
              <a:off x="3892805" y="496953"/>
              <a:ext cx="5477614" cy="5427435"/>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1" name="Google Shape;41;p60"/>
          <p:cNvSpPr/>
          <p:nvPr>
            <p:ph idx="2" type="pic"/>
          </p:nvPr>
        </p:nvSpPr>
        <p:spPr>
          <a:xfrm>
            <a:off x="1560919" y="2771971"/>
            <a:ext cx="4535100" cy="2723700"/>
          </a:xfrm>
          <a:prstGeom prst="rect">
            <a:avLst/>
          </a:prstGeom>
          <a:solidFill>
            <a:srgbClr val="F2F2F2"/>
          </a:solidFill>
          <a:ln>
            <a:noFill/>
          </a:ln>
        </p:spPr>
      </p:sp>
      <p:sp>
        <p:nvSpPr>
          <p:cNvPr id="42" name="Google Shape;42;p6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theme" Target="../theme/theme2.xml"/><Relationship Id="rId25" Type="http://schemas.openxmlformats.org/officeDocument/2006/relationships/slideLayout" Target="../slideLayouts/slideLayout27.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 name="Shape 1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7.gif"/><Relationship Id="rId4" Type="http://schemas.openxmlformats.org/officeDocument/2006/relationships/image" Target="../media/image18.png"/><Relationship Id="rId5" Type="http://schemas.openxmlformats.org/officeDocument/2006/relationships/image" Target="../media/image5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1.gif"/><Relationship Id="rId4" Type="http://schemas.openxmlformats.org/officeDocument/2006/relationships/image" Target="../media/image3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8.gif"/><Relationship Id="rId4" Type="http://schemas.openxmlformats.org/officeDocument/2006/relationships/image" Target="../media/image26.gif"/><Relationship Id="rId5"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5.gif"/><Relationship Id="rId4" Type="http://schemas.openxmlformats.org/officeDocument/2006/relationships/image" Target="../media/image42.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46.gif"/><Relationship Id="rId4" Type="http://schemas.openxmlformats.org/officeDocument/2006/relationships/image" Target="../media/image49.gif"/><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40.gif"/><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51.gif"/><Relationship Id="rId4" Type="http://schemas.openxmlformats.org/officeDocument/2006/relationships/image" Target="../media/image4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hyperlink" Target="https://twitter.com/binaryz0ne" TargetMode="External"/><Relationship Id="rId4" Type="http://schemas.openxmlformats.org/officeDocument/2006/relationships/hyperlink" Target="https://twitter.com/maryst33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s://linuxdfir.ashemery.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nvSpPr>
        <p:spPr>
          <a:xfrm>
            <a:off x="7880775" y="920575"/>
            <a:ext cx="4119000" cy="13236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Calibri"/>
                <a:ea typeface="Calibri"/>
                <a:cs typeface="Calibri"/>
                <a:sym typeface="Calibri"/>
              </a:rPr>
              <a:t>It's Time to Get Started with </a:t>
            </a:r>
            <a:endParaRPr sz="4000">
              <a:solidFill>
                <a:schemeClr val="lt1"/>
              </a:solidFill>
              <a:latin typeface="Calibri"/>
              <a:ea typeface="Calibri"/>
              <a:cs typeface="Calibri"/>
              <a:sym typeface="Calibri"/>
            </a:endParaRPr>
          </a:p>
        </p:txBody>
      </p:sp>
      <p:grpSp>
        <p:nvGrpSpPr>
          <p:cNvPr id="105" name="Google Shape;105;p1"/>
          <p:cNvGrpSpPr/>
          <p:nvPr/>
        </p:nvGrpSpPr>
        <p:grpSpPr>
          <a:xfrm>
            <a:off x="10203736" y="5077503"/>
            <a:ext cx="1972735" cy="1721323"/>
            <a:chOff x="4585371" y="1556793"/>
            <a:chExt cx="4161011" cy="4169871"/>
          </a:xfrm>
        </p:grpSpPr>
        <p:pic>
          <p:nvPicPr>
            <p:cNvPr descr="E:\002-KIMS BUSINESS\007-02-MaxPPT-Contents\151119-com-Computer Desk\png\노트북.png" id="106" name="Google Shape;106;p1"/>
            <p:cNvPicPr preferRelativeResize="0"/>
            <p:nvPr/>
          </p:nvPicPr>
          <p:blipFill rotWithShape="1">
            <a:blip r:embed="rId3">
              <a:alphaModFix/>
            </a:blip>
            <a:srcRect b="0" l="0" r="0" t="0"/>
            <a:stretch/>
          </p:blipFill>
          <p:spPr>
            <a:xfrm rot="2748175">
              <a:off x="5081275" y="2280629"/>
              <a:ext cx="3169203" cy="2722199"/>
            </a:xfrm>
            <a:prstGeom prst="rect">
              <a:avLst/>
            </a:prstGeom>
            <a:noFill/>
            <a:ln>
              <a:noFill/>
            </a:ln>
          </p:spPr>
        </p:pic>
        <p:sp>
          <p:nvSpPr>
            <p:cNvPr id="107" name="Google Shape;107;p1"/>
            <p:cNvSpPr/>
            <p:nvPr/>
          </p:nvSpPr>
          <p:spPr>
            <a:xfrm>
              <a:off x="6344920" y="1737360"/>
              <a:ext cx="2255520" cy="2438400"/>
            </a:xfrm>
            <a:custGeom>
              <a:rect b="b" l="l" r="r" t="t"/>
              <a:pathLst>
                <a:path extrusionOk="0" h="2438400" w="2255520">
                  <a:moveTo>
                    <a:pt x="223520" y="0"/>
                  </a:moveTo>
                  <a:lnTo>
                    <a:pt x="2255520" y="2052320"/>
                  </a:lnTo>
                  <a:lnTo>
                    <a:pt x="1696720" y="2438400"/>
                  </a:lnTo>
                  <a:lnTo>
                    <a:pt x="0" y="716280"/>
                  </a:lnTo>
                  <a:lnTo>
                    <a:pt x="223520" y="0"/>
                  </a:lnTo>
                  <a:close/>
                </a:path>
              </a:pathLst>
            </a:custGeom>
            <a:solidFill>
              <a:schemeClr val="dk1">
                <a:alpha val="7686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108" name="Google Shape;108;p1"/>
          <p:cNvSpPr txBox="1"/>
          <p:nvPr/>
        </p:nvSpPr>
        <p:spPr>
          <a:xfrm>
            <a:off x="8269175" y="2415125"/>
            <a:ext cx="3703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chemeClr val="accent6"/>
                </a:solidFill>
                <a:latin typeface="Calibri"/>
                <a:ea typeface="Calibri"/>
                <a:cs typeface="Calibri"/>
                <a:sym typeface="Calibri"/>
              </a:rPr>
              <a:t>Linux Forensic Analysis</a:t>
            </a:r>
            <a:endParaRPr b="1" sz="6000">
              <a:solidFill>
                <a:schemeClr val="accent6"/>
              </a:solidFill>
            </a:endParaRPr>
          </a:p>
        </p:txBody>
      </p:sp>
      <p:sp>
        <p:nvSpPr>
          <p:cNvPr id="109" name="Google Shape;109;p1"/>
          <p:cNvSpPr/>
          <p:nvPr/>
        </p:nvSpPr>
        <p:spPr>
          <a:xfrm flipH="1">
            <a:off x="10696477" y="1681084"/>
            <a:ext cx="462092" cy="468033"/>
          </a:xfrm>
          <a:custGeom>
            <a:rect b="b" l="l" r="r" t="t"/>
            <a:pathLst>
              <a:path extrusionOk="0" h="3227814" w="3242753">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398975a849_1_44"/>
          <p:cNvSpPr txBox="1"/>
          <p:nvPr/>
        </p:nvSpPr>
        <p:spPr>
          <a:xfrm>
            <a:off x="257760" y="302875"/>
            <a:ext cx="8395200" cy="2586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rPr>
              <a:t>Using </a:t>
            </a:r>
            <a:r>
              <a:rPr b="1" lang="en-US" sz="5400">
                <a:solidFill>
                  <a:schemeClr val="accent3"/>
                </a:solidFill>
              </a:rPr>
              <a:t>Kpartx </a:t>
            </a:r>
            <a:r>
              <a:rPr b="1" lang="en-US" sz="5400">
                <a:solidFill>
                  <a:schemeClr val="dk1"/>
                </a:solidFill>
              </a:rPr>
              <a:t>to work with </a:t>
            </a:r>
            <a:r>
              <a:rPr b="1" lang="en-US" sz="5400">
                <a:solidFill>
                  <a:schemeClr val="dk1"/>
                </a:solidFill>
              </a:rPr>
              <a:t>forensic</a:t>
            </a:r>
            <a:r>
              <a:rPr b="1" lang="en-US" sz="5400">
                <a:solidFill>
                  <a:schemeClr val="dk1"/>
                </a:solidFill>
              </a:rPr>
              <a:t> (virtual) images</a:t>
            </a:r>
            <a:endParaRPr b="1" sz="5400">
              <a:solidFill>
                <a:schemeClr val="dk1"/>
              </a:solidFill>
              <a:latin typeface="Arial"/>
              <a:ea typeface="Arial"/>
              <a:cs typeface="Arial"/>
              <a:sym typeface="Arial"/>
            </a:endParaRPr>
          </a:p>
        </p:txBody>
      </p:sp>
      <p:sp>
        <p:nvSpPr>
          <p:cNvPr id="254" name="Google Shape;254;g2398975a849_1_44"/>
          <p:cNvSpPr/>
          <p:nvPr/>
        </p:nvSpPr>
        <p:spPr>
          <a:xfrm>
            <a:off x="1715103" y="5544968"/>
            <a:ext cx="8782200" cy="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pic>
        <p:nvPicPr>
          <p:cNvPr id="255" name="Google Shape;255;g2398975a849_1_44"/>
          <p:cNvPicPr preferRelativeResize="0"/>
          <p:nvPr/>
        </p:nvPicPr>
        <p:blipFill>
          <a:blip r:embed="rId3">
            <a:alphaModFix/>
          </a:blip>
          <a:stretch>
            <a:fillRect/>
          </a:stretch>
        </p:blipFill>
        <p:spPr>
          <a:xfrm>
            <a:off x="477100" y="3742650"/>
            <a:ext cx="5217972" cy="2300431"/>
          </a:xfrm>
          <a:prstGeom prst="rect">
            <a:avLst/>
          </a:prstGeom>
          <a:noFill/>
          <a:ln>
            <a:noFill/>
          </a:ln>
        </p:spPr>
      </p:pic>
      <p:pic>
        <p:nvPicPr>
          <p:cNvPr id="256" name="Google Shape;256;g2398975a849_1_44"/>
          <p:cNvPicPr preferRelativeResize="0"/>
          <p:nvPr/>
        </p:nvPicPr>
        <p:blipFill>
          <a:blip r:embed="rId4">
            <a:alphaModFix/>
          </a:blip>
          <a:stretch>
            <a:fillRect/>
          </a:stretch>
        </p:blipFill>
        <p:spPr>
          <a:xfrm>
            <a:off x="5318425" y="4422200"/>
            <a:ext cx="5943600" cy="167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398975a849_1_57"/>
          <p:cNvSpPr txBox="1"/>
          <p:nvPr/>
        </p:nvSpPr>
        <p:spPr>
          <a:xfrm>
            <a:off x="257760" y="302875"/>
            <a:ext cx="8395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chemeClr val="accent3"/>
                </a:solidFill>
              </a:rPr>
              <a:t>lvdisplay</a:t>
            </a:r>
            <a:endParaRPr b="1" sz="5400">
              <a:solidFill>
                <a:schemeClr val="dk1"/>
              </a:solidFill>
              <a:latin typeface="Arial"/>
              <a:ea typeface="Arial"/>
              <a:cs typeface="Arial"/>
              <a:sym typeface="Arial"/>
            </a:endParaRPr>
          </a:p>
        </p:txBody>
      </p:sp>
      <p:sp>
        <p:nvSpPr>
          <p:cNvPr id="262" name="Google Shape;262;g2398975a849_1_57"/>
          <p:cNvSpPr/>
          <p:nvPr/>
        </p:nvSpPr>
        <p:spPr>
          <a:xfrm>
            <a:off x="1715103" y="5544968"/>
            <a:ext cx="8782200" cy="45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62626"/>
              </a:solidFill>
              <a:latin typeface="Arial"/>
              <a:ea typeface="Arial"/>
              <a:cs typeface="Arial"/>
              <a:sym typeface="Arial"/>
            </a:endParaRPr>
          </a:p>
        </p:txBody>
      </p:sp>
      <p:sp>
        <p:nvSpPr>
          <p:cNvPr id="263" name="Google Shape;263;g2398975a849_1_57"/>
          <p:cNvSpPr txBox="1"/>
          <p:nvPr/>
        </p:nvSpPr>
        <p:spPr>
          <a:xfrm>
            <a:off x="1715100" y="1623600"/>
            <a:ext cx="6704700" cy="152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181818"/>
                </a:solidFill>
              </a:rPr>
              <a:t>“</a:t>
            </a:r>
            <a:r>
              <a:rPr lang="en-US" sz="2100">
                <a:solidFill>
                  <a:srgbClr val="181818"/>
                </a:solidFill>
              </a:rPr>
              <a:t>lvdisplay shows the attributes of LVs, like size, read/write status, snapshot information, etc.”</a:t>
            </a:r>
            <a:endParaRPr sz="2100">
              <a:solidFill>
                <a:srgbClr val="181818"/>
              </a:solidFill>
            </a:endParaRPr>
          </a:p>
          <a:p>
            <a:pPr indent="0" lvl="0" marL="76200" rtl="0" algn="l">
              <a:lnSpc>
                <a:spcPct val="115000"/>
              </a:lnSpc>
              <a:spcBef>
                <a:spcPts val="0"/>
              </a:spcBef>
              <a:spcAft>
                <a:spcPts val="0"/>
              </a:spcAft>
              <a:buNone/>
            </a:pPr>
            <a:r>
              <a:t/>
            </a:r>
            <a:endParaRPr sz="2100">
              <a:solidFill>
                <a:srgbClr val="181818"/>
              </a:solidFill>
            </a:endParaRPr>
          </a:p>
          <a:p>
            <a:pPr indent="0" lvl="0" marL="0" rtl="0" algn="l">
              <a:lnSpc>
                <a:spcPct val="115000"/>
              </a:lnSpc>
              <a:spcBef>
                <a:spcPts val="0"/>
              </a:spcBef>
              <a:spcAft>
                <a:spcPts val="0"/>
              </a:spcAft>
              <a:buNone/>
            </a:pPr>
            <a:r>
              <a:t/>
            </a:r>
            <a:endParaRPr sz="2100">
              <a:solidFill>
                <a:schemeClr val="dk1"/>
              </a:solidFill>
            </a:endParaRPr>
          </a:p>
        </p:txBody>
      </p:sp>
      <p:sp>
        <p:nvSpPr>
          <p:cNvPr id="264" name="Google Shape;264;g2398975a849_1_57"/>
          <p:cNvSpPr txBox="1"/>
          <p:nvPr/>
        </p:nvSpPr>
        <p:spPr>
          <a:xfrm>
            <a:off x="400635" y="3149700"/>
            <a:ext cx="83952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5400">
                <a:solidFill>
                  <a:schemeClr val="accent3"/>
                </a:solidFill>
              </a:rPr>
              <a:t>pvs</a:t>
            </a:r>
            <a:endParaRPr b="1" sz="5400">
              <a:solidFill>
                <a:schemeClr val="dk1"/>
              </a:solidFill>
              <a:latin typeface="Arial"/>
              <a:ea typeface="Arial"/>
              <a:cs typeface="Arial"/>
              <a:sym typeface="Arial"/>
            </a:endParaRPr>
          </a:p>
        </p:txBody>
      </p:sp>
      <p:sp>
        <p:nvSpPr>
          <p:cNvPr id="265" name="Google Shape;265;g2398975a849_1_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6" name="Google Shape;266;g2398975a849_1_57"/>
          <p:cNvSpPr txBox="1"/>
          <p:nvPr/>
        </p:nvSpPr>
        <p:spPr>
          <a:xfrm>
            <a:off x="1948250" y="4321775"/>
            <a:ext cx="6704700" cy="16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100">
                <a:solidFill>
                  <a:srgbClr val="181818"/>
                </a:solidFill>
              </a:rPr>
              <a:t>“Provides physical volume information in a configurable form, displaying one line per physical volume”</a:t>
            </a:r>
            <a:endParaRPr sz="2100">
              <a:solidFill>
                <a:srgbClr val="181818"/>
              </a:solidFill>
            </a:endParaRPr>
          </a:p>
          <a:p>
            <a:pPr indent="0" lvl="0" marL="0" rtl="0" algn="l">
              <a:lnSpc>
                <a:spcPct val="115000"/>
              </a:lnSpc>
              <a:spcBef>
                <a:spcPts val="0"/>
              </a:spcBef>
              <a:spcAft>
                <a:spcPts val="0"/>
              </a:spcAft>
              <a:buNone/>
            </a:pPr>
            <a:r>
              <a:t/>
            </a:r>
            <a:endParaRPr sz="2100">
              <a:solidFill>
                <a:srgbClr val="18181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3a85fb6297_0_25"/>
          <p:cNvSpPr txBox="1"/>
          <p:nvPr/>
        </p:nvSpPr>
        <p:spPr>
          <a:xfrm>
            <a:off x="636312" y="5006808"/>
            <a:ext cx="3705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-hands-on time-</a:t>
            </a:r>
            <a:endParaRPr b="1" sz="2400">
              <a:solidFill>
                <a:schemeClr val="lt1"/>
              </a:solidFill>
            </a:endParaRPr>
          </a:p>
        </p:txBody>
      </p:sp>
      <p:sp>
        <p:nvSpPr>
          <p:cNvPr id="272" name="Google Shape;272;g23a85fb6297_0_25"/>
          <p:cNvSpPr txBox="1"/>
          <p:nvPr/>
        </p:nvSpPr>
        <p:spPr>
          <a:xfrm>
            <a:off x="636303" y="640263"/>
            <a:ext cx="3031800" cy="1385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800">
                <a:solidFill>
                  <a:schemeClr val="lt1"/>
                </a:solidFill>
              </a:rPr>
              <a:t>Let’s Find What Happened!</a:t>
            </a:r>
            <a:endParaRPr sz="2800">
              <a:solidFill>
                <a:schemeClr val="lt1"/>
              </a:solidFill>
            </a:endParaRPr>
          </a:p>
          <a:p>
            <a:pPr indent="0" lvl="0" marL="0" marR="0" rtl="0" algn="l">
              <a:spcBef>
                <a:spcPts val="0"/>
              </a:spcBef>
              <a:spcAft>
                <a:spcPts val="0"/>
              </a:spcAft>
              <a:buNone/>
            </a:pPr>
            <a:r>
              <a:t/>
            </a:r>
            <a:endParaRPr sz="2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38f47d7cfb_0_44"/>
          <p:cNvSpPr txBox="1"/>
          <p:nvPr/>
        </p:nvSpPr>
        <p:spPr>
          <a:xfrm>
            <a:off x="3534750" y="2771900"/>
            <a:ext cx="7477500" cy="1569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rPr>
              <a:t>Session 2</a:t>
            </a:r>
            <a:endParaRPr b="1" sz="4800">
              <a:solidFill>
                <a:schemeClr val="lt1"/>
              </a:solidFill>
            </a:endParaRPr>
          </a:p>
          <a:p>
            <a:pPr indent="0" lvl="0" marL="0" marR="0" rtl="0" algn="l">
              <a:spcBef>
                <a:spcPts val="0"/>
              </a:spcBef>
              <a:spcAft>
                <a:spcPts val="0"/>
              </a:spcAft>
              <a:buNone/>
            </a:pPr>
            <a:r>
              <a:t/>
            </a:r>
            <a:endParaRPr b="1" sz="4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2d506262b8_0_675"/>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File Hierarchy Standard</a:t>
            </a:r>
            <a:endParaRPr/>
          </a:p>
        </p:txBody>
      </p:sp>
      <p:sp>
        <p:nvSpPr>
          <p:cNvPr id="283" name="Google Shape;283;g22d506262b8_0_675"/>
          <p:cNvSpPr txBox="1"/>
          <p:nvPr/>
        </p:nvSpPr>
        <p:spPr>
          <a:xfrm>
            <a:off x="8146500" y="2762275"/>
            <a:ext cx="3366000" cy="15699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400">
                <a:solidFill>
                  <a:schemeClr val="accent1"/>
                </a:solidFill>
              </a:rPr>
              <a:t>Everything in Linux is a file, and all files exist under the root directory, “/”. </a:t>
            </a:r>
            <a:endParaRPr sz="2400">
              <a:solidFill>
                <a:schemeClr val="accent1"/>
              </a:solidFill>
            </a:endParaRPr>
          </a:p>
        </p:txBody>
      </p:sp>
      <p:grpSp>
        <p:nvGrpSpPr>
          <p:cNvPr id="284" name="Google Shape;284;g22d506262b8_0_675"/>
          <p:cNvGrpSpPr/>
          <p:nvPr/>
        </p:nvGrpSpPr>
        <p:grpSpPr>
          <a:xfrm>
            <a:off x="400500" y="1652892"/>
            <a:ext cx="7389159" cy="4707413"/>
            <a:chOff x="0" y="932999"/>
            <a:chExt cx="6275828" cy="4128585"/>
          </a:xfrm>
        </p:grpSpPr>
        <p:sp>
          <p:nvSpPr>
            <p:cNvPr id="285" name="Google Shape;285;g22d506262b8_0_675"/>
            <p:cNvSpPr/>
            <p:nvPr/>
          </p:nvSpPr>
          <p:spPr>
            <a:xfrm>
              <a:off x="0" y="932999"/>
              <a:ext cx="6275828" cy="4128585"/>
            </a:xfrm>
            <a:custGeom>
              <a:rect b="b" l="l" r="r" t="t"/>
              <a:pathLst>
                <a:path extrusionOk="0" h="68584" w="71886">
                  <a:moveTo>
                    <a:pt x="48962" y="1604"/>
                  </a:moveTo>
                  <a:lnTo>
                    <a:pt x="48679" y="1698"/>
                  </a:lnTo>
                  <a:lnTo>
                    <a:pt x="49811" y="1698"/>
                  </a:lnTo>
                  <a:lnTo>
                    <a:pt x="48962" y="1793"/>
                  </a:lnTo>
                  <a:lnTo>
                    <a:pt x="47924" y="1698"/>
                  </a:lnTo>
                  <a:lnTo>
                    <a:pt x="46980" y="1698"/>
                  </a:lnTo>
                  <a:lnTo>
                    <a:pt x="47452" y="1604"/>
                  </a:lnTo>
                  <a:close/>
                  <a:moveTo>
                    <a:pt x="23773" y="1793"/>
                  </a:moveTo>
                  <a:lnTo>
                    <a:pt x="22547" y="1887"/>
                  </a:lnTo>
                  <a:lnTo>
                    <a:pt x="23113" y="1793"/>
                  </a:lnTo>
                  <a:close/>
                  <a:moveTo>
                    <a:pt x="50471" y="1793"/>
                  </a:moveTo>
                  <a:lnTo>
                    <a:pt x="50660" y="1887"/>
                  </a:lnTo>
                  <a:lnTo>
                    <a:pt x="48301" y="1981"/>
                  </a:lnTo>
                  <a:lnTo>
                    <a:pt x="50471" y="1793"/>
                  </a:lnTo>
                  <a:close/>
                  <a:moveTo>
                    <a:pt x="41603" y="1887"/>
                  </a:moveTo>
                  <a:lnTo>
                    <a:pt x="41698" y="1981"/>
                  </a:lnTo>
                  <a:lnTo>
                    <a:pt x="39811" y="2076"/>
                  </a:lnTo>
                  <a:lnTo>
                    <a:pt x="41320" y="1887"/>
                  </a:lnTo>
                  <a:lnTo>
                    <a:pt x="41320" y="1887"/>
                  </a:lnTo>
                  <a:lnTo>
                    <a:pt x="40943" y="1981"/>
                  </a:lnTo>
                  <a:lnTo>
                    <a:pt x="41603" y="1887"/>
                  </a:lnTo>
                  <a:close/>
                  <a:moveTo>
                    <a:pt x="61409" y="2301"/>
                  </a:moveTo>
                  <a:lnTo>
                    <a:pt x="60659" y="2359"/>
                  </a:lnTo>
                  <a:lnTo>
                    <a:pt x="59527" y="2453"/>
                  </a:lnTo>
                  <a:lnTo>
                    <a:pt x="61886" y="2453"/>
                  </a:lnTo>
                  <a:lnTo>
                    <a:pt x="61773" y="2378"/>
                  </a:lnTo>
                  <a:lnTo>
                    <a:pt x="61697" y="2359"/>
                  </a:lnTo>
                  <a:lnTo>
                    <a:pt x="61409" y="2301"/>
                  </a:lnTo>
                  <a:close/>
                  <a:moveTo>
                    <a:pt x="4245" y="3113"/>
                  </a:moveTo>
                  <a:lnTo>
                    <a:pt x="4245" y="3113"/>
                  </a:lnTo>
                  <a:lnTo>
                    <a:pt x="4245" y="3113"/>
                  </a:lnTo>
                  <a:close/>
                  <a:moveTo>
                    <a:pt x="15189" y="4151"/>
                  </a:moveTo>
                  <a:lnTo>
                    <a:pt x="14074" y="4337"/>
                  </a:lnTo>
                  <a:lnTo>
                    <a:pt x="15189" y="4151"/>
                  </a:lnTo>
                  <a:close/>
                  <a:moveTo>
                    <a:pt x="67074" y="19245"/>
                  </a:moveTo>
                  <a:lnTo>
                    <a:pt x="67067" y="19277"/>
                  </a:lnTo>
                  <a:lnTo>
                    <a:pt x="67093" y="19490"/>
                  </a:lnTo>
                  <a:lnTo>
                    <a:pt x="67074" y="19245"/>
                  </a:lnTo>
                  <a:close/>
                  <a:moveTo>
                    <a:pt x="67093" y="19490"/>
                  </a:moveTo>
                  <a:lnTo>
                    <a:pt x="67169" y="20472"/>
                  </a:lnTo>
                  <a:lnTo>
                    <a:pt x="67357" y="21604"/>
                  </a:lnTo>
                  <a:lnTo>
                    <a:pt x="67093" y="19490"/>
                  </a:lnTo>
                  <a:close/>
                  <a:moveTo>
                    <a:pt x="71558" y="26891"/>
                  </a:moveTo>
                  <a:lnTo>
                    <a:pt x="71603" y="27358"/>
                  </a:lnTo>
                  <a:lnTo>
                    <a:pt x="71603" y="26981"/>
                  </a:lnTo>
                  <a:lnTo>
                    <a:pt x="71558" y="26891"/>
                  </a:lnTo>
                  <a:close/>
                  <a:moveTo>
                    <a:pt x="64339" y="3113"/>
                  </a:moveTo>
                  <a:lnTo>
                    <a:pt x="64905" y="3396"/>
                  </a:lnTo>
                  <a:lnTo>
                    <a:pt x="65282" y="3774"/>
                  </a:lnTo>
                  <a:lnTo>
                    <a:pt x="65659" y="4245"/>
                  </a:lnTo>
                  <a:lnTo>
                    <a:pt x="65942" y="4717"/>
                  </a:lnTo>
                  <a:lnTo>
                    <a:pt x="66414" y="6132"/>
                  </a:lnTo>
                  <a:lnTo>
                    <a:pt x="67074" y="8208"/>
                  </a:lnTo>
                  <a:lnTo>
                    <a:pt x="66791" y="7547"/>
                  </a:lnTo>
                  <a:lnTo>
                    <a:pt x="66791" y="7830"/>
                  </a:lnTo>
                  <a:lnTo>
                    <a:pt x="66508" y="7642"/>
                  </a:lnTo>
                  <a:lnTo>
                    <a:pt x="66225" y="7547"/>
                  </a:lnTo>
                  <a:lnTo>
                    <a:pt x="66791" y="9717"/>
                  </a:lnTo>
                  <a:lnTo>
                    <a:pt x="67074" y="10943"/>
                  </a:lnTo>
                  <a:lnTo>
                    <a:pt x="67452" y="11981"/>
                  </a:lnTo>
                  <a:lnTo>
                    <a:pt x="67357" y="11981"/>
                  </a:lnTo>
                  <a:lnTo>
                    <a:pt x="67924" y="14623"/>
                  </a:lnTo>
                  <a:lnTo>
                    <a:pt x="68395" y="17264"/>
                  </a:lnTo>
                  <a:lnTo>
                    <a:pt x="68867" y="19905"/>
                  </a:lnTo>
                  <a:lnTo>
                    <a:pt x="69527" y="22736"/>
                  </a:lnTo>
                  <a:lnTo>
                    <a:pt x="69433" y="22170"/>
                  </a:lnTo>
                  <a:lnTo>
                    <a:pt x="69527" y="21698"/>
                  </a:lnTo>
                  <a:lnTo>
                    <a:pt x="69810" y="23868"/>
                  </a:lnTo>
                  <a:lnTo>
                    <a:pt x="69999" y="26037"/>
                  </a:lnTo>
                  <a:lnTo>
                    <a:pt x="69810" y="24056"/>
                  </a:lnTo>
                  <a:lnTo>
                    <a:pt x="69905" y="25754"/>
                  </a:lnTo>
                  <a:lnTo>
                    <a:pt x="70093" y="28773"/>
                  </a:lnTo>
                  <a:lnTo>
                    <a:pt x="70188" y="30754"/>
                  </a:lnTo>
                  <a:lnTo>
                    <a:pt x="70093" y="29811"/>
                  </a:lnTo>
                  <a:lnTo>
                    <a:pt x="69999" y="29151"/>
                  </a:lnTo>
                  <a:lnTo>
                    <a:pt x="69999" y="30566"/>
                  </a:lnTo>
                  <a:lnTo>
                    <a:pt x="70093" y="31226"/>
                  </a:lnTo>
                  <a:lnTo>
                    <a:pt x="70093" y="32452"/>
                  </a:lnTo>
                  <a:lnTo>
                    <a:pt x="69999" y="33962"/>
                  </a:lnTo>
                  <a:lnTo>
                    <a:pt x="69716" y="36981"/>
                  </a:lnTo>
                  <a:lnTo>
                    <a:pt x="69244" y="39999"/>
                  </a:lnTo>
                  <a:lnTo>
                    <a:pt x="68678" y="43018"/>
                  </a:lnTo>
                  <a:lnTo>
                    <a:pt x="68678" y="41226"/>
                  </a:lnTo>
                  <a:lnTo>
                    <a:pt x="68678" y="39433"/>
                  </a:lnTo>
                  <a:lnTo>
                    <a:pt x="68207" y="32452"/>
                  </a:lnTo>
                  <a:lnTo>
                    <a:pt x="67735" y="25754"/>
                  </a:lnTo>
                  <a:lnTo>
                    <a:pt x="67641" y="26320"/>
                  </a:lnTo>
                  <a:lnTo>
                    <a:pt x="67452" y="25000"/>
                  </a:lnTo>
                  <a:lnTo>
                    <a:pt x="67263" y="23679"/>
                  </a:lnTo>
                  <a:lnTo>
                    <a:pt x="67169" y="22264"/>
                  </a:lnTo>
                  <a:lnTo>
                    <a:pt x="67169" y="21038"/>
                  </a:lnTo>
                  <a:lnTo>
                    <a:pt x="67074" y="19905"/>
                  </a:lnTo>
                  <a:lnTo>
                    <a:pt x="66980" y="19622"/>
                  </a:lnTo>
                  <a:lnTo>
                    <a:pt x="67067" y="19277"/>
                  </a:lnTo>
                  <a:lnTo>
                    <a:pt x="66886" y="17830"/>
                  </a:lnTo>
                  <a:lnTo>
                    <a:pt x="66980" y="18962"/>
                  </a:lnTo>
                  <a:lnTo>
                    <a:pt x="66414" y="14434"/>
                  </a:lnTo>
                  <a:lnTo>
                    <a:pt x="66603" y="14811"/>
                  </a:lnTo>
                  <a:lnTo>
                    <a:pt x="66603" y="14623"/>
                  </a:lnTo>
                  <a:lnTo>
                    <a:pt x="66414" y="13113"/>
                  </a:lnTo>
                  <a:lnTo>
                    <a:pt x="66131" y="11321"/>
                  </a:lnTo>
                  <a:lnTo>
                    <a:pt x="66037" y="10849"/>
                  </a:lnTo>
                  <a:lnTo>
                    <a:pt x="65565" y="7264"/>
                  </a:lnTo>
                  <a:lnTo>
                    <a:pt x="64999" y="4811"/>
                  </a:lnTo>
                  <a:lnTo>
                    <a:pt x="64339" y="3113"/>
                  </a:lnTo>
                  <a:close/>
                  <a:moveTo>
                    <a:pt x="69433" y="56131"/>
                  </a:moveTo>
                  <a:lnTo>
                    <a:pt x="69433" y="57169"/>
                  </a:lnTo>
                  <a:lnTo>
                    <a:pt x="69339" y="58112"/>
                  </a:lnTo>
                  <a:lnTo>
                    <a:pt x="69056" y="58867"/>
                  </a:lnTo>
                  <a:lnTo>
                    <a:pt x="68773" y="59527"/>
                  </a:lnTo>
                  <a:lnTo>
                    <a:pt x="68678" y="59622"/>
                  </a:lnTo>
                  <a:lnTo>
                    <a:pt x="68773" y="58773"/>
                  </a:lnTo>
                  <a:lnTo>
                    <a:pt x="69150" y="57452"/>
                  </a:lnTo>
                  <a:lnTo>
                    <a:pt x="69433" y="56131"/>
                  </a:lnTo>
                  <a:close/>
                  <a:moveTo>
                    <a:pt x="62169" y="61508"/>
                  </a:moveTo>
                  <a:lnTo>
                    <a:pt x="61320" y="61697"/>
                  </a:lnTo>
                  <a:lnTo>
                    <a:pt x="61886" y="61508"/>
                  </a:lnTo>
                  <a:close/>
                  <a:moveTo>
                    <a:pt x="56320" y="62357"/>
                  </a:moveTo>
                  <a:lnTo>
                    <a:pt x="54418" y="62578"/>
                  </a:lnTo>
                  <a:lnTo>
                    <a:pt x="54418" y="62578"/>
                  </a:lnTo>
                  <a:lnTo>
                    <a:pt x="54905" y="62546"/>
                  </a:lnTo>
                  <a:lnTo>
                    <a:pt x="56320" y="62357"/>
                  </a:lnTo>
                  <a:close/>
                  <a:moveTo>
                    <a:pt x="54418" y="62578"/>
                  </a:moveTo>
                  <a:lnTo>
                    <a:pt x="53490" y="62640"/>
                  </a:lnTo>
                  <a:lnTo>
                    <a:pt x="52924" y="62735"/>
                  </a:lnTo>
                  <a:lnTo>
                    <a:pt x="52263" y="62829"/>
                  </a:lnTo>
                  <a:lnTo>
                    <a:pt x="54418" y="62578"/>
                  </a:lnTo>
                  <a:close/>
                  <a:moveTo>
                    <a:pt x="48867" y="1793"/>
                  </a:moveTo>
                  <a:lnTo>
                    <a:pt x="48207" y="1981"/>
                  </a:lnTo>
                  <a:lnTo>
                    <a:pt x="46886" y="1981"/>
                  </a:lnTo>
                  <a:lnTo>
                    <a:pt x="49528" y="2076"/>
                  </a:lnTo>
                  <a:lnTo>
                    <a:pt x="52169" y="2076"/>
                  </a:lnTo>
                  <a:lnTo>
                    <a:pt x="48490" y="2264"/>
                  </a:lnTo>
                  <a:lnTo>
                    <a:pt x="48490" y="2264"/>
                  </a:lnTo>
                  <a:lnTo>
                    <a:pt x="53395" y="2170"/>
                  </a:lnTo>
                  <a:lnTo>
                    <a:pt x="52263" y="2264"/>
                  </a:lnTo>
                  <a:lnTo>
                    <a:pt x="51037" y="2359"/>
                  </a:lnTo>
                  <a:lnTo>
                    <a:pt x="52546" y="2453"/>
                  </a:lnTo>
                  <a:lnTo>
                    <a:pt x="50754" y="2453"/>
                  </a:lnTo>
                  <a:lnTo>
                    <a:pt x="50754" y="2547"/>
                  </a:lnTo>
                  <a:lnTo>
                    <a:pt x="51037" y="2547"/>
                  </a:lnTo>
                  <a:lnTo>
                    <a:pt x="51509" y="2642"/>
                  </a:lnTo>
                  <a:lnTo>
                    <a:pt x="50377" y="2736"/>
                  </a:lnTo>
                  <a:lnTo>
                    <a:pt x="54056" y="2642"/>
                  </a:lnTo>
                  <a:lnTo>
                    <a:pt x="53490" y="2642"/>
                  </a:lnTo>
                  <a:lnTo>
                    <a:pt x="53018" y="2453"/>
                  </a:lnTo>
                  <a:lnTo>
                    <a:pt x="53112" y="2359"/>
                  </a:lnTo>
                  <a:lnTo>
                    <a:pt x="54339" y="2359"/>
                  </a:lnTo>
                  <a:lnTo>
                    <a:pt x="55848" y="2453"/>
                  </a:lnTo>
                  <a:lnTo>
                    <a:pt x="55565" y="2547"/>
                  </a:lnTo>
                  <a:lnTo>
                    <a:pt x="57169" y="2642"/>
                  </a:lnTo>
                  <a:lnTo>
                    <a:pt x="57169" y="2642"/>
                  </a:lnTo>
                  <a:lnTo>
                    <a:pt x="57075" y="2547"/>
                  </a:lnTo>
                  <a:lnTo>
                    <a:pt x="57358" y="2359"/>
                  </a:lnTo>
                  <a:lnTo>
                    <a:pt x="58490" y="2264"/>
                  </a:lnTo>
                  <a:lnTo>
                    <a:pt x="60093" y="2170"/>
                  </a:lnTo>
                  <a:lnTo>
                    <a:pt x="61603" y="2264"/>
                  </a:lnTo>
                  <a:lnTo>
                    <a:pt x="61226" y="2264"/>
                  </a:lnTo>
                  <a:lnTo>
                    <a:pt x="61409" y="2301"/>
                  </a:lnTo>
                  <a:lnTo>
                    <a:pt x="61632" y="2284"/>
                  </a:lnTo>
                  <a:lnTo>
                    <a:pt x="61632" y="2284"/>
                  </a:lnTo>
                  <a:lnTo>
                    <a:pt x="61773" y="2378"/>
                  </a:lnTo>
                  <a:lnTo>
                    <a:pt x="62075" y="2453"/>
                  </a:lnTo>
                  <a:lnTo>
                    <a:pt x="62358" y="2736"/>
                  </a:lnTo>
                  <a:lnTo>
                    <a:pt x="62735" y="3208"/>
                  </a:lnTo>
                  <a:lnTo>
                    <a:pt x="63207" y="3774"/>
                  </a:lnTo>
                  <a:lnTo>
                    <a:pt x="63961" y="5189"/>
                  </a:lnTo>
                  <a:lnTo>
                    <a:pt x="64339" y="5944"/>
                  </a:lnTo>
                  <a:lnTo>
                    <a:pt x="64622" y="6698"/>
                  </a:lnTo>
                  <a:lnTo>
                    <a:pt x="65093" y="8491"/>
                  </a:lnTo>
                  <a:lnTo>
                    <a:pt x="65471" y="10472"/>
                  </a:lnTo>
                  <a:lnTo>
                    <a:pt x="65754" y="12547"/>
                  </a:lnTo>
                  <a:lnTo>
                    <a:pt x="65848" y="14623"/>
                  </a:lnTo>
                  <a:lnTo>
                    <a:pt x="65942" y="16792"/>
                  </a:lnTo>
                  <a:lnTo>
                    <a:pt x="66131" y="20660"/>
                  </a:lnTo>
                  <a:lnTo>
                    <a:pt x="66225" y="20283"/>
                  </a:lnTo>
                  <a:lnTo>
                    <a:pt x="66603" y="23019"/>
                  </a:lnTo>
                  <a:lnTo>
                    <a:pt x="66791" y="25000"/>
                  </a:lnTo>
                  <a:lnTo>
                    <a:pt x="66791" y="25660"/>
                  </a:lnTo>
                  <a:lnTo>
                    <a:pt x="66791" y="25849"/>
                  </a:lnTo>
                  <a:lnTo>
                    <a:pt x="66697" y="25943"/>
                  </a:lnTo>
                  <a:lnTo>
                    <a:pt x="66508" y="24905"/>
                  </a:lnTo>
                  <a:lnTo>
                    <a:pt x="66508" y="25566"/>
                  </a:lnTo>
                  <a:lnTo>
                    <a:pt x="66508" y="26792"/>
                  </a:lnTo>
                  <a:lnTo>
                    <a:pt x="67169" y="33490"/>
                  </a:lnTo>
                  <a:lnTo>
                    <a:pt x="67546" y="36698"/>
                  </a:lnTo>
                  <a:lnTo>
                    <a:pt x="67735" y="40188"/>
                  </a:lnTo>
                  <a:lnTo>
                    <a:pt x="67357" y="38867"/>
                  </a:lnTo>
                  <a:lnTo>
                    <a:pt x="67263" y="38584"/>
                  </a:lnTo>
                  <a:lnTo>
                    <a:pt x="67263" y="38679"/>
                  </a:lnTo>
                  <a:lnTo>
                    <a:pt x="67263" y="39339"/>
                  </a:lnTo>
                  <a:lnTo>
                    <a:pt x="67357" y="40660"/>
                  </a:lnTo>
                  <a:lnTo>
                    <a:pt x="67641" y="43962"/>
                  </a:lnTo>
                  <a:lnTo>
                    <a:pt x="67829" y="46226"/>
                  </a:lnTo>
                  <a:lnTo>
                    <a:pt x="67924" y="46980"/>
                  </a:lnTo>
                  <a:lnTo>
                    <a:pt x="67169" y="50943"/>
                  </a:lnTo>
                  <a:lnTo>
                    <a:pt x="66886" y="52829"/>
                  </a:lnTo>
                  <a:lnTo>
                    <a:pt x="66791" y="54716"/>
                  </a:lnTo>
                  <a:lnTo>
                    <a:pt x="66791" y="54810"/>
                  </a:lnTo>
                  <a:lnTo>
                    <a:pt x="66980" y="55376"/>
                  </a:lnTo>
                  <a:lnTo>
                    <a:pt x="67169" y="56980"/>
                  </a:lnTo>
                  <a:lnTo>
                    <a:pt x="67263" y="58395"/>
                  </a:lnTo>
                  <a:lnTo>
                    <a:pt x="66980" y="58867"/>
                  </a:lnTo>
                  <a:lnTo>
                    <a:pt x="66697" y="59150"/>
                  </a:lnTo>
                  <a:lnTo>
                    <a:pt x="66414" y="59339"/>
                  </a:lnTo>
                  <a:lnTo>
                    <a:pt x="66037" y="59433"/>
                  </a:lnTo>
                  <a:lnTo>
                    <a:pt x="64999" y="59622"/>
                  </a:lnTo>
                  <a:lnTo>
                    <a:pt x="63207" y="59905"/>
                  </a:lnTo>
                  <a:lnTo>
                    <a:pt x="59999" y="60565"/>
                  </a:lnTo>
                  <a:lnTo>
                    <a:pt x="56697" y="60942"/>
                  </a:lnTo>
                  <a:lnTo>
                    <a:pt x="53301" y="61225"/>
                  </a:lnTo>
                  <a:lnTo>
                    <a:pt x="49905" y="61508"/>
                  </a:lnTo>
                  <a:lnTo>
                    <a:pt x="43113" y="61791"/>
                  </a:lnTo>
                  <a:lnTo>
                    <a:pt x="39716" y="61980"/>
                  </a:lnTo>
                  <a:lnTo>
                    <a:pt x="36509" y="62169"/>
                  </a:lnTo>
                  <a:lnTo>
                    <a:pt x="36698" y="62074"/>
                  </a:lnTo>
                  <a:lnTo>
                    <a:pt x="36886" y="61886"/>
                  </a:lnTo>
                  <a:lnTo>
                    <a:pt x="36320" y="61886"/>
                  </a:lnTo>
                  <a:lnTo>
                    <a:pt x="35566" y="61980"/>
                  </a:lnTo>
                  <a:lnTo>
                    <a:pt x="34811" y="62074"/>
                  </a:lnTo>
                  <a:lnTo>
                    <a:pt x="34150" y="62169"/>
                  </a:lnTo>
                  <a:lnTo>
                    <a:pt x="32924" y="62074"/>
                  </a:lnTo>
                  <a:lnTo>
                    <a:pt x="31132" y="62263"/>
                  </a:lnTo>
                  <a:lnTo>
                    <a:pt x="26886" y="62640"/>
                  </a:lnTo>
                  <a:lnTo>
                    <a:pt x="24528" y="62923"/>
                  </a:lnTo>
                  <a:lnTo>
                    <a:pt x="22264" y="63112"/>
                  </a:lnTo>
                  <a:lnTo>
                    <a:pt x="19151" y="63112"/>
                  </a:lnTo>
                  <a:lnTo>
                    <a:pt x="18302" y="63018"/>
                  </a:lnTo>
                  <a:lnTo>
                    <a:pt x="19056" y="63018"/>
                  </a:lnTo>
                  <a:lnTo>
                    <a:pt x="19905" y="62923"/>
                  </a:lnTo>
                  <a:lnTo>
                    <a:pt x="21604" y="62546"/>
                  </a:lnTo>
                  <a:lnTo>
                    <a:pt x="21604" y="62546"/>
                  </a:lnTo>
                  <a:lnTo>
                    <a:pt x="19905" y="62640"/>
                  </a:lnTo>
                  <a:lnTo>
                    <a:pt x="18207" y="62640"/>
                  </a:lnTo>
                  <a:lnTo>
                    <a:pt x="14811" y="62735"/>
                  </a:lnTo>
                  <a:lnTo>
                    <a:pt x="14528" y="62829"/>
                  </a:lnTo>
                  <a:lnTo>
                    <a:pt x="6509" y="62735"/>
                  </a:lnTo>
                  <a:lnTo>
                    <a:pt x="6415" y="61886"/>
                  </a:lnTo>
                  <a:lnTo>
                    <a:pt x="6415" y="61603"/>
                  </a:lnTo>
                  <a:lnTo>
                    <a:pt x="6509" y="61508"/>
                  </a:lnTo>
                  <a:lnTo>
                    <a:pt x="6698" y="61980"/>
                  </a:lnTo>
                  <a:lnTo>
                    <a:pt x="6509" y="58112"/>
                  </a:lnTo>
                  <a:lnTo>
                    <a:pt x="6321" y="54244"/>
                  </a:lnTo>
                  <a:lnTo>
                    <a:pt x="6038" y="50471"/>
                  </a:lnTo>
                  <a:lnTo>
                    <a:pt x="5943" y="48490"/>
                  </a:lnTo>
                  <a:lnTo>
                    <a:pt x="5943" y="47924"/>
                  </a:lnTo>
                  <a:lnTo>
                    <a:pt x="5849" y="46414"/>
                  </a:lnTo>
                  <a:lnTo>
                    <a:pt x="5943" y="44811"/>
                  </a:lnTo>
                  <a:lnTo>
                    <a:pt x="6132" y="41414"/>
                  </a:lnTo>
                  <a:lnTo>
                    <a:pt x="6132" y="39622"/>
                  </a:lnTo>
                  <a:lnTo>
                    <a:pt x="6132" y="38018"/>
                  </a:lnTo>
                  <a:lnTo>
                    <a:pt x="5849" y="36415"/>
                  </a:lnTo>
                  <a:lnTo>
                    <a:pt x="5660" y="35754"/>
                  </a:lnTo>
                  <a:lnTo>
                    <a:pt x="5472" y="35094"/>
                  </a:lnTo>
                  <a:lnTo>
                    <a:pt x="5566" y="35849"/>
                  </a:lnTo>
                  <a:lnTo>
                    <a:pt x="5660" y="36698"/>
                  </a:lnTo>
                  <a:lnTo>
                    <a:pt x="5566" y="38301"/>
                  </a:lnTo>
                  <a:lnTo>
                    <a:pt x="5283" y="35566"/>
                  </a:lnTo>
                  <a:lnTo>
                    <a:pt x="4811" y="32452"/>
                  </a:lnTo>
                  <a:lnTo>
                    <a:pt x="4717" y="30943"/>
                  </a:lnTo>
                  <a:lnTo>
                    <a:pt x="4623" y="29434"/>
                  </a:lnTo>
                  <a:lnTo>
                    <a:pt x="4717" y="28113"/>
                  </a:lnTo>
                  <a:lnTo>
                    <a:pt x="5000" y="26886"/>
                  </a:lnTo>
                  <a:lnTo>
                    <a:pt x="4906" y="24717"/>
                  </a:lnTo>
                  <a:lnTo>
                    <a:pt x="5000" y="25283"/>
                  </a:lnTo>
                  <a:lnTo>
                    <a:pt x="5000" y="24811"/>
                  </a:lnTo>
                  <a:lnTo>
                    <a:pt x="5000" y="24339"/>
                  </a:lnTo>
                  <a:lnTo>
                    <a:pt x="4906" y="23302"/>
                  </a:lnTo>
                  <a:lnTo>
                    <a:pt x="4811" y="21981"/>
                  </a:lnTo>
                  <a:lnTo>
                    <a:pt x="4623" y="20283"/>
                  </a:lnTo>
                  <a:lnTo>
                    <a:pt x="4340" y="19528"/>
                  </a:lnTo>
                  <a:lnTo>
                    <a:pt x="4057" y="18679"/>
                  </a:lnTo>
                  <a:lnTo>
                    <a:pt x="4057" y="18773"/>
                  </a:lnTo>
                  <a:lnTo>
                    <a:pt x="4245" y="28868"/>
                  </a:lnTo>
                  <a:lnTo>
                    <a:pt x="4623" y="38962"/>
                  </a:lnTo>
                  <a:lnTo>
                    <a:pt x="4528" y="38490"/>
                  </a:lnTo>
                  <a:lnTo>
                    <a:pt x="4528" y="39528"/>
                  </a:lnTo>
                  <a:lnTo>
                    <a:pt x="4528" y="41980"/>
                  </a:lnTo>
                  <a:lnTo>
                    <a:pt x="4528" y="43301"/>
                  </a:lnTo>
                  <a:lnTo>
                    <a:pt x="4434" y="44622"/>
                  </a:lnTo>
                  <a:lnTo>
                    <a:pt x="4434" y="46037"/>
                  </a:lnTo>
                  <a:lnTo>
                    <a:pt x="4434" y="47358"/>
                  </a:lnTo>
                  <a:lnTo>
                    <a:pt x="4340" y="49056"/>
                  </a:lnTo>
                  <a:lnTo>
                    <a:pt x="4245" y="50848"/>
                  </a:lnTo>
                  <a:lnTo>
                    <a:pt x="4151" y="54716"/>
                  </a:lnTo>
                  <a:lnTo>
                    <a:pt x="4340" y="58773"/>
                  </a:lnTo>
                  <a:lnTo>
                    <a:pt x="4528" y="60754"/>
                  </a:lnTo>
                  <a:lnTo>
                    <a:pt x="4811" y="62640"/>
                  </a:lnTo>
                  <a:lnTo>
                    <a:pt x="2170" y="62546"/>
                  </a:lnTo>
                  <a:lnTo>
                    <a:pt x="2264" y="58207"/>
                  </a:lnTo>
                  <a:lnTo>
                    <a:pt x="2359" y="53773"/>
                  </a:lnTo>
                  <a:lnTo>
                    <a:pt x="2547" y="49433"/>
                  </a:lnTo>
                  <a:lnTo>
                    <a:pt x="2830" y="45094"/>
                  </a:lnTo>
                  <a:lnTo>
                    <a:pt x="2736" y="45094"/>
                  </a:lnTo>
                  <a:lnTo>
                    <a:pt x="2925" y="41509"/>
                  </a:lnTo>
                  <a:lnTo>
                    <a:pt x="2925" y="42263"/>
                  </a:lnTo>
                  <a:lnTo>
                    <a:pt x="3208" y="34245"/>
                  </a:lnTo>
                  <a:lnTo>
                    <a:pt x="3774" y="30566"/>
                  </a:lnTo>
                  <a:lnTo>
                    <a:pt x="3208" y="31981"/>
                  </a:lnTo>
                  <a:lnTo>
                    <a:pt x="3113" y="31698"/>
                  </a:lnTo>
                  <a:lnTo>
                    <a:pt x="3113" y="31226"/>
                  </a:lnTo>
                  <a:lnTo>
                    <a:pt x="3208" y="30471"/>
                  </a:lnTo>
                  <a:lnTo>
                    <a:pt x="3113" y="30943"/>
                  </a:lnTo>
                  <a:lnTo>
                    <a:pt x="3208" y="29528"/>
                  </a:lnTo>
                  <a:lnTo>
                    <a:pt x="3396" y="28019"/>
                  </a:lnTo>
                  <a:lnTo>
                    <a:pt x="3491" y="27075"/>
                  </a:lnTo>
                  <a:lnTo>
                    <a:pt x="3585" y="26886"/>
                  </a:lnTo>
                  <a:lnTo>
                    <a:pt x="3585" y="27075"/>
                  </a:lnTo>
                  <a:lnTo>
                    <a:pt x="3585" y="27736"/>
                  </a:lnTo>
                  <a:lnTo>
                    <a:pt x="3774" y="26132"/>
                  </a:lnTo>
                  <a:lnTo>
                    <a:pt x="3774" y="21887"/>
                  </a:lnTo>
                  <a:lnTo>
                    <a:pt x="3774" y="19717"/>
                  </a:lnTo>
                  <a:lnTo>
                    <a:pt x="3868" y="17547"/>
                  </a:lnTo>
                  <a:lnTo>
                    <a:pt x="3774" y="16321"/>
                  </a:lnTo>
                  <a:lnTo>
                    <a:pt x="3679" y="15094"/>
                  </a:lnTo>
                  <a:lnTo>
                    <a:pt x="3679" y="12547"/>
                  </a:lnTo>
                  <a:lnTo>
                    <a:pt x="3868" y="9906"/>
                  </a:lnTo>
                  <a:lnTo>
                    <a:pt x="4151" y="7359"/>
                  </a:lnTo>
                  <a:lnTo>
                    <a:pt x="4057" y="15566"/>
                  </a:lnTo>
                  <a:lnTo>
                    <a:pt x="4245" y="16132"/>
                  </a:lnTo>
                  <a:lnTo>
                    <a:pt x="4245" y="14717"/>
                  </a:lnTo>
                  <a:lnTo>
                    <a:pt x="4245" y="14151"/>
                  </a:lnTo>
                  <a:lnTo>
                    <a:pt x="4151" y="14623"/>
                  </a:lnTo>
                  <a:lnTo>
                    <a:pt x="4151" y="13208"/>
                  </a:lnTo>
                  <a:lnTo>
                    <a:pt x="4151" y="11792"/>
                  </a:lnTo>
                  <a:lnTo>
                    <a:pt x="4245" y="9057"/>
                  </a:lnTo>
                  <a:lnTo>
                    <a:pt x="4340" y="9434"/>
                  </a:lnTo>
                  <a:lnTo>
                    <a:pt x="4434" y="8208"/>
                  </a:lnTo>
                  <a:lnTo>
                    <a:pt x="4717" y="7264"/>
                  </a:lnTo>
                  <a:lnTo>
                    <a:pt x="5000" y="6415"/>
                  </a:lnTo>
                  <a:lnTo>
                    <a:pt x="5472" y="5755"/>
                  </a:lnTo>
                  <a:lnTo>
                    <a:pt x="6038" y="5661"/>
                  </a:lnTo>
                  <a:lnTo>
                    <a:pt x="6226" y="5661"/>
                  </a:lnTo>
                  <a:lnTo>
                    <a:pt x="6038" y="6132"/>
                  </a:lnTo>
                  <a:lnTo>
                    <a:pt x="5849" y="6698"/>
                  </a:lnTo>
                  <a:lnTo>
                    <a:pt x="5849" y="7359"/>
                  </a:lnTo>
                  <a:lnTo>
                    <a:pt x="6038" y="8019"/>
                  </a:lnTo>
                  <a:lnTo>
                    <a:pt x="5943" y="8774"/>
                  </a:lnTo>
                  <a:lnTo>
                    <a:pt x="6038" y="10566"/>
                  </a:lnTo>
                  <a:lnTo>
                    <a:pt x="6038" y="11698"/>
                  </a:lnTo>
                  <a:lnTo>
                    <a:pt x="6132" y="12547"/>
                  </a:lnTo>
                  <a:lnTo>
                    <a:pt x="6038" y="10377"/>
                  </a:lnTo>
                  <a:lnTo>
                    <a:pt x="6038" y="8208"/>
                  </a:lnTo>
                  <a:lnTo>
                    <a:pt x="6226" y="8679"/>
                  </a:lnTo>
                  <a:lnTo>
                    <a:pt x="6321" y="6793"/>
                  </a:lnTo>
                  <a:lnTo>
                    <a:pt x="6415" y="5944"/>
                  </a:lnTo>
                  <a:lnTo>
                    <a:pt x="6415" y="5849"/>
                  </a:lnTo>
                  <a:lnTo>
                    <a:pt x="6415" y="5566"/>
                  </a:lnTo>
                  <a:lnTo>
                    <a:pt x="8208" y="5283"/>
                  </a:lnTo>
                  <a:lnTo>
                    <a:pt x="9906" y="5000"/>
                  </a:lnTo>
                  <a:lnTo>
                    <a:pt x="11604" y="4623"/>
                  </a:lnTo>
                  <a:lnTo>
                    <a:pt x="13302" y="4340"/>
                  </a:lnTo>
                  <a:lnTo>
                    <a:pt x="13302" y="4340"/>
                  </a:lnTo>
                  <a:lnTo>
                    <a:pt x="11226" y="4623"/>
                  </a:lnTo>
                  <a:lnTo>
                    <a:pt x="9434" y="4906"/>
                  </a:lnTo>
                  <a:lnTo>
                    <a:pt x="6415" y="5472"/>
                  </a:lnTo>
                  <a:lnTo>
                    <a:pt x="6415" y="5283"/>
                  </a:lnTo>
                  <a:lnTo>
                    <a:pt x="6321" y="5472"/>
                  </a:lnTo>
                  <a:lnTo>
                    <a:pt x="5472" y="5661"/>
                  </a:lnTo>
                  <a:lnTo>
                    <a:pt x="5660" y="5472"/>
                  </a:lnTo>
                  <a:lnTo>
                    <a:pt x="6415" y="5283"/>
                  </a:lnTo>
                  <a:lnTo>
                    <a:pt x="5849" y="5283"/>
                  </a:lnTo>
                  <a:lnTo>
                    <a:pt x="6226" y="5000"/>
                  </a:lnTo>
                  <a:lnTo>
                    <a:pt x="6509" y="4717"/>
                  </a:lnTo>
                  <a:lnTo>
                    <a:pt x="6509" y="4717"/>
                  </a:lnTo>
                  <a:lnTo>
                    <a:pt x="6415" y="5283"/>
                  </a:lnTo>
                  <a:lnTo>
                    <a:pt x="6415" y="5283"/>
                  </a:lnTo>
                  <a:lnTo>
                    <a:pt x="6887" y="4811"/>
                  </a:lnTo>
                  <a:lnTo>
                    <a:pt x="7453" y="4340"/>
                  </a:lnTo>
                  <a:lnTo>
                    <a:pt x="8113" y="4151"/>
                  </a:lnTo>
                  <a:lnTo>
                    <a:pt x="8962" y="3962"/>
                  </a:lnTo>
                  <a:lnTo>
                    <a:pt x="9811" y="3868"/>
                  </a:lnTo>
                  <a:lnTo>
                    <a:pt x="10755" y="3868"/>
                  </a:lnTo>
                  <a:lnTo>
                    <a:pt x="12830" y="3962"/>
                  </a:lnTo>
                  <a:lnTo>
                    <a:pt x="15189" y="4151"/>
                  </a:lnTo>
                  <a:lnTo>
                    <a:pt x="15189" y="4151"/>
                  </a:lnTo>
                  <a:lnTo>
                    <a:pt x="15755" y="4057"/>
                  </a:lnTo>
                  <a:lnTo>
                    <a:pt x="18113" y="3585"/>
                  </a:lnTo>
                  <a:lnTo>
                    <a:pt x="21037" y="2925"/>
                  </a:lnTo>
                  <a:lnTo>
                    <a:pt x="24151" y="2453"/>
                  </a:lnTo>
                  <a:lnTo>
                    <a:pt x="24811" y="2736"/>
                  </a:lnTo>
                  <a:lnTo>
                    <a:pt x="25660" y="2925"/>
                  </a:lnTo>
                  <a:lnTo>
                    <a:pt x="22075" y="3585"/>
                  </a:lnTo>
                  <a:lnTo>
                    <a:pt x="19717" y="3962"/>
                  </a:lnTo>
                  <a:lnTo>
                    <a:pt x="21509" y="3774"/>
                  </a:lnTo>
                  <a:lnTo>
                    <a:pt x="23302" y="3585"/>
                  </a:lnTo>
                  <a:lnTo>
                    <a:pt x="23207" y="3617"/>
                  </a:lnTo>
                  <a:lnTo>
                    <a:pt x="23207" y="3617"/>
                  </a:lnTo>
                  <a:lnTo>
                    <a:pt x="21698" y="3868"/>
                  </a:lnTo>
                  <a:lnTo>
                    <a:pt x="20000" y="4151"/>
                  </a:lnTo>
                  <a:lnTo>
                    <a:pt x="26320" y="3491"/>
                  </a:lnTo>
                  <a:lnTo>
                    <a:pt x="29434" y="3113"/>
                  </a:lnTo>
                  <a:lnTo>
                    <a:pt x="32547" y="2925"/>
                  </a:lnTo>
                  <a:lnTo>
                    <a:pt x="32547" y="2925"/>
                  </a:lnTo>
                  <a:lnTo>
                    <a:pt x="31320" y="3208"/>
                  </a:lnTo>
                  <a:lnTo>
                    <a:pt x="32452" y="3113"/>
                  </a:lnTo>
                  <a:lnTo>
                    <a:pt x="33679" y="2925"/>
                  </a:lnTo>
                  <a:lnTo>
                    <a:pt x="34811" y="2830"/>
                  </a:lnTo>
                  <a:lnTo>
                    <a:pt x="36037" y="2736"/>
                  </a:lnTo>
                  <a:lnTo>
                    <a:pt x="35754" y="2736"/>
                  </a:lnTo>
                  <a:lnTo>
                    <a:pt x="35754" y="2642"/>
                  </a:lnTo>
                  <a:lnTo>
                    <a:pt x="36226" y="2642"/>
                  </a:lnTo>
                  <a:lnTo>
                    <a:pt x="36415" y="2547"/>
                  </a:lnTo>
                  <a:lnTo>
                    <a:pt x="34905" y="2547"/>
                  </a:lnTo>
                  <a:lnTo>
                    <a:pt x="35660" y="2453"/>
                  </a:lnTo>
                  <a:lnTo>
                    <a:pt x="36132" y="2453"/>
                  </a:lnTo>
                  <a:lnTo>
                    <a:pt x="37358" y="2359"/>
                  </a:lnTo>
                  <a:lnTo>
                    <a:pt x="37830" y="2359"/>
                  </a:lnTo>
                  <a:lnTo>
                    <a:pt x="38207" y="2264"/>
                  </a:lnTo>
                  <a:lnTo>
                    <a:pt x="36509" y="2359"/>
                  </a:lnTo>
                  <a:lnTo>
                    <a:pt x="36509" y="2359"/>
                  </a:lnTo>
                  <a:lnTo>
                    <a:pt x="38207" y="2170"/>
                  </a:lnTo>
                  <a:lnTo>
                    <a:pt x="39811" y="2170"/>
                  </a:lnTo>
                  <a:lnTo>
                    <a:pt x="40188" y="2264"/>
                  </a:lnTo>
                  <a:lnTo>
                    <a:pt x="39905" y="2076"/>
                  </a:lnTo>
                  <a:lnTo>
                    <a:pt x="41603" y="2076"/>
                  </a:lnTo>
                  <a:lnTo>
                    <a:pt x="41037" y="2170"/>
                  </a:lnTo>
                  <a:lnTo>
                    <a:pt x="43773" y="2076"/>
                  </a:lnTo>
                  <a:lnTo>
                    <a:pt x="43207" y="2076"/>
                  </a:lnTo>
                  <a:lnTo>
                    <a:pt x="44528" y="1981"/>
                  </a:lnTo>
                  <a:lnTo>
                    <a:pt x="44811" y="1981"/>
                  </a:lnTo>
                  <a:lnTo>
                    <a:pt x="45094" y="1887"/>
                  </a:lnTo>
                  <a:lnTo>
                    <a:pt x="45754" y="1887"/>
                  </a:lnTo>
                  <a:lnTo>
                    <a:pt x="47263" y="1793"/>
                  </a:lnTo>
                  <a:close/>
                  <a:moveTo>
                    <a:pt x="52263" y="65754"/>
                  </a:moveTo>
                  <a:lnTo>
                    <a:pt x="51792" y="65848"/>
                  </a:lnTo>
                  <a:lnTo>
                    <a:pt x="51697" y="65848"/>
                  </a:lnTo>
                  <a:lnTo>
                    <a:pt x="48867" y="66131"/>
                  </a:lnTo>
                  <a:lnTo>
                    <a:pt x="50565" y="65848"/>
                  </a:lnTo>
                  <a:lnTo>
                    <a:pt x="52263" y="65754"/>
                  </a:lnTo>
                  <a:close/>
                  <a:moveTo>
                    <a:pt x="66697" y="61037"/>
                  </a:moveTo>
                  <a:lnTo>
                    <a:pt x="66603" y="61131"/>
                  </a:lnTo>
                  <a:lnTo>
                    <a:pt x="65848" y="61414"/>
                  </a:lnTo>
                  <a:lnTo>
                    <a:pt x="64999" y="61603"/>
                  </a:lnTo>
                  <a:lnTo>
                    <a:pt x="63018" y="61791"/>
                  </a:lnTo>
                  <a:lnTo>
                    <a:pt x="64905" y="61697"/>
                  </a:lnTo>
                  <a:lnTo>
                    <a:pt x="66508" y="61320"/>
                  </a:lnTo>
                  <a:lnTo>
                    <a:pt x="66037" y="61980"/>
                  </a:lnTo>
                  <a:lnTo>
                    <a:pt x="65471" y="62546"/>
                  </a:lnTo>
                  <a:lnTo>
                    <a:pt x="64810" y="63018"/>
                  </a:lnTo>
                  <a:lnTo>
                    <a:pt x="64056" y="63301"/>
                  </a:lnTo>
                  <a:lnTo>
                    <a:pt x="63301" y="63584"/>
                  </a:lnTo>
                  <a:lnTo>
                    <a:pt x="62452" y="63772"/>
                  </a:lnTo>
                  <a:lnTo>
                    <a:pt x="61509" y="63961"/>
                  </a:lnTo>
                  <a:lnTo>
                    <a:pt x="60565" y="64055"/>
                  </a:lnTo>
                  <a:lnTo>
                    <a:pt x="58678" y="64150"/>
                  </a:lnTo>
                  <a:lnTo>
                    <a:pt x="53018" y="64150"/>
                  </a:lnTo>
                  <a:lnTo>
                    <a:pt x="46037" y="64810"/>
                  </a:lnTo>
                  <a:lnTo>
                    <a:pt x="39528" y="65282"/>
                  </a:lnTo>
                  <a:lnTo>
                    <a:pt x="36320" y="65471"/>
                  </a:lnTo>
                  <a:lnTo>
                    <a:pt x="33018" y="65659"/>
                  </a:lnTo>
                  <a:lnTo>
                    <a:pt x="29622" y="65754"/>
                  </a:lnTo>
                  <a:lnTo>
                    <a:pt x="23962" y="65754"/>
                  </a:lnTo>
                  <a:lnTo>
                    <a:pt x="21698" y="65942"/>
                  </a:lnTo>
                  <a:lnTo>
                    <a:pt x="17264" y="66225"/>
                  </a:lnTo>
                  <a:lnTo>
                    <a:pt x="17830" y="66037"/>
                  </a:lnTo>
                  <a:lnTo>
                    <a:pt x="16698" y="65942"/>
                  </a:lnTo>
                  <a:lnTo>
                    <a:pt x="16509" y="65942"/>
                  </a:lnTo>
                  <a:lnTo>
                    <a:pt x="15094" y="66037"/>
                  </a:lnTo>
                  <a:lnTo>
                    <a:pt x="15660" y="66131"/>
                  </a:lnTo>
                  <a:lnTo>
                    <a:pt x="16132" y="66037"/>
                  </a:lnTo>
                  <a:lnTo>
                    <a:pt x="15943" y="66131"/>
                  </a:lnTo>
                  <a:lnTo>
                    <a:pt x="16604" y="66225"/>
                  </a:lnTo>
                  <a:lnTo>
                    <a:pt x="14434" y="66320"/>
                  </a:lnTo>
                  <a:lnTo>
                    <a:pt x="12170" y="66414"/>
                  </a:lnTo>
                  <a:lnTo>
                    <a:pt x="13773" y="66225"/>
                  </a:lnTo>
                  <a:lnTo>
                    <a:pt x="15000" y="66037"/>
                  </a:lnTo>
                  <a:lnTo>
                    <a:pt x="12453" y="66225"/>
                  </a:lnTo>
                  <a:lnTo>
                    <a:pt x="11604" y="66320"/>
                  </a:lnTo>
                  <a:lnTo>
                    <a:pt x="11604" y="66225"/>
                  </a:lnTo>
                  <a:lnTo>
                    <a:pt x="11887" y="66225"/>
                  </a:lnTo>
                  <a:lnTo>
                    <a:pt x="12736" y="66037"/>
                  </a:lnTo>
                  <a:lnTo>
                    <a:pt x="9906" y="66225"/>
                  </a:lnTo>
                  <a:lnTo>
                    <a:pt x="8962" y="66414"/>
                  </a:lnTo>
                  <a:lnTo>
                    <a:pt x="10000" y="66414"/>
                  </a:lnTo>
                  <a:lnTo>
                    <a:pt x="8396" y="66697"/>
                  </a:lnTo>
                  <a:lnTo>
                    <a:pt x="7830" y="66697"/>
                  </a:lnTo>
                  <a:lnTo>
                    <a:pt x="7358" y="66603"/>
                  </a:lnTo>
                  <a:lnTo>
                    <a:pt x="7075" y="66414"/>
                  </a:lnTo>
                  <a:lnTo>
                    <a:pt x="6792" y="66131"/>
                  </a:lnTo>
                  <a:lnTo>
                    <a:pt x="6604" y="65565"/>
                  </a:lnTo>
                  <a:lnTo>
                    <a:pt x="6604" y="64810"/>
                  </a:lnTo>
                  <a:lnTo>
                    <a:pt x="6415" y="66225"/>
                  </a:lnTo>
                  <a:lnTo>
                    <a:pt x="6509" y="64527"/>
                  </a:lnTo>
                  <a:lnTo>
                    <a:pt x="20188" y="64433"/>
                  </a:lnTo>
                  <a:lnTo>
                    <a:pt x="20188" y="64433"/>
                  </a:lnTo>
                  <a:lnTo>
                    <a:pt x="19434" y="64621"/>
                  </a:lnTo>
                  <a:lnTo>
                    <a:pt x="23585" y="64527"/>
                  </a:lnTo>
                  <a:lnTo>
                    <a:pt x="25660" y="64433"/>
                  </a:lnTo>
                  <a:lnTo>
                    <a:pt x="27641" y="64338"/>
                  </a:lnTo>
                  <a:lnTo>
                    <a:pt x="25754" y="64244"/>
                  </a:lnTo>
                  <a:lnTo>
                    <a:pt x="31132" y="63772"/>
                  </a:lnTo>
                  <a:lnTo>
                    <a:pt x="36698" y="63301"/>
                  </a:lnTo>
                  <a:lnTo>
                    <a:pt x="42264" y="62829"/>
                  </a:lnTo>
                  <a:lnTo>
                    <a:pt x="47830" y="62640"/>
                  </a:lnTo>
                  <a:lnTo>
                    <a:pt x="46414" y="62829"/>
                  </a:lnTo>
                  <a:lnTo>
                    <a:pt x="44999" y="63018"/>
                  </a:lnTo>
                  <a:lnTo>
                    <a:pt x="48867" y="62735"/>
                  </a:lnTo>
                  <a:lnTo>
                    <a:pt x="52358" y="62452"/>
                  </a:lnTo>
                  <a:lnTo>
                    <a:pt x="53207" y="62357"/>
                  </a:lnTo>
                  <a:lnTo>
                    <a:pt x="52452" y="62452"/>
                  </a:lnTo>
                  <a:lnTo>
                    <a:pt x="55660" y="62169"/>
                  </a:lnTo>
                  <a:lnTo>
                    <a:pt x="54056" y="62357"/>
                  </a:lnTo>
                  <a:lnTo>
                    <a:pt x="56320" y="62357"/>
                  </a:lnTo>
                  <a:lnTo>
                    <a:pt x="58395" y="62169"/>
                  </a:lnTo>
                  <a:lnTo>
                    <a:pt x="60471" y="61980"/>
                  </a:lnTo>
                  <a:lnTo>
                    <a:pt x="64622" y="61508"/>
                  </a:lnTo>
                  <a:lnTo>
                    <a:pt x="63584" y="61508"/>
                  </a:lnTo>
                  <a:lnTo>
                    <a:pt x="65188" y="61320"/>
                  </a:lnTo>
                  <a:lnTo>
                    <a:pt x="65942" y="61225"/>
                  </a:lnTo>
                  <a:lnTo>
                    <a:pt x="66697" y="61037"/>
                  </a:lnTo>
                  <a:close/>
                  <a:moveTo>
                    <a:pt x="56131" y="0"/>
                  </a:moveTo>
                  <a:lnTo>
                    <a:pt x="54056" y="95"/>
                  </a:lnTo>
                  <a:lnTo>
                    <a:pt x="49999" y="472"/>
                  </a:lnTo>
                  <a:lnTo>
                    <a:pt x="49905" y="472"/>
                  </a:lnTo>
                  <a:lnTo>
                    <a:pt x="50188" y="378"/>
                  </a:lnTo>
                  <a:lnTo>
                    <a:pt x="46131" y="378"/>
                  </a:lnTo>
                  <a:lnTo>
                    <a:pt x="44999" y="566"/>
                  </a:lnTo>
                  <a:lnTo>
                    <a:pt x="45848" y="661"/>
                  </a:lnTo>
                  <a:lnTo>
                    <a:pt x="45848" y="661"/>
                  </a:lnTo>
                  <a:lnTo>
                    <a:pt x="45094" y="566"/>
                  </a:lnTo>
                  <a:lnTo>
                    <a:pt x="46037" y="661"/>
                  </a:lnTo>
                  <a:lnTo>
                    <a:pt x="45943" y="661"/>
                  </a:lnTo>
                  <a:lnTo>
                    <a:pt x="40377" y="849"/>
                  </a:lnTo>
                  <a:lnTo>
                    <a:pt x="34622" y="1038"/>
                  </a:lnTo>
                  <a:lnTo>
                    <a:pt x="34245" y="1038"/>
                  </a:lnTo>
                  <a:lnTo>
                    <a:pt x="30943" y="1227"/>
                  </a:lnTo>
                  <a:lnTo>
                    <a:pt x="29905" y="1132"/>
                  </a:lnTo>
                  <a:lnTo>
                    <a:pt x="28679" y="1227"/>
                  </a:lnTo>
                  <a:lnTo>
                    <a:pt x="26132" y="1510"/>
                  </a:lnTo>
                  <a:lnTo>
                    <a:pt x="20566" y="1887"/>
                  </a:lnTo>
                  <a:lnTo>
                    <a:pt x="20094" y="1887"/>
                  </a:lnTo>
                  <a:lnTo>
                    <a:pt x="19434" y="1793"/>
                  </a:lnTo>
                  <a:lnTo>
                    <a:pt x="19245" y="1793"/>
                  </a:lnTo>
                  <a:lnTo>
                    <a:pt x="19434" y="1887"/>
                  </a:lnTo>
                  <a:lnTo>
                    <a:pt x="19811" y="1981"/>
                  </a:lnTo>
                  <a:lnTo>
                    <a:pt x="17453" y="2170"/>
                  </a:lnTo>
                  <a:lnTo>
                    <a:pt x="12830" y="2170"/>
                  </a:lnTo>
                  <a:lnTo>
                    <a:pt x="11415" y="2359"/>
                  </a:lnTo>
                  <a:lnTo>
                    <a:pt x="8962" y="2547"/>
                  </a:lnTo>
                  <a:lnTo>
                    <a:pt x="8113" y="3113"/>
                  </a:lnTo>
                  <a:lnTo>
                    <a:pt x="7170" y="3302"/>
                  </a:lnTo>
                  <a:lnTo>
                    <a:pt x="5377" y="3679"/>
                  </a:lnTo>
                  <a:lnTo>
                    <a:pt x="4245" y="3868"/>
                  </a:lnTo>
                  <a:lnTo>
                    <a:pt x="4245" y="3113"/>
                  </a:lnTo>
                  <a:lnTo>
                    <a:pt x="4151" y="3868"/>
                  </a:lnTo>
                  <a:lnTo>
                    <a:pt x="3774" y="4057"/>
                  </a:lnTo>
                  <a:lnTo>
                    <a:pt x="3585" y="4151"/>
                  </a:lnTo>
                  <a:lnTo>
                    <a:pt x="3396" y="4340"/>
                  </a:lnTo>
                  <a:lnTo>
                    <a:pt x="3208" y="4623"/>
                  </a:lnTo>
                  <a:lnTo>
                    <a:pt x="2925" y="5472"/>
                  </a:lnTo>
                  <a:lnTo>
                    <a:pt x="2453" y="7076"/>
                  </a:lnTo>
                  <a:lnTo>
                    <a:pt x="2264" y="7830"/>
                  </a:lnTo>
                  <a:lnTo>
                    <a:pt x="2076" y="8585"/>
                  </a:lnTo>
                  <a:lnTo>
                    <a:pt x="1793" y="10283"/>
                  </a:lnTo>
                  <a:lnTo>
                    <a:pt x="1698" y="12075"/>
                  </a:lnTo>
                  <a:lnTo>
                    <a:pt x="1698" y="13868"/>
                  </a:lnTo>
                  <a:lnTo>
                    <a:pt x="1793" y="17547"/>
                  </a:lnTo>
                  <a:lnTo>
                    <a:pt x="1793" y="19339"/>
                  </a:lnTo>
                  <a:lnTo>
                    <a:pt x="1793" y="20943"/>
                  </a:lnTo>
                  <a:lnTo>
                    <a:pt x="849" y="42735"/>
                  </a:lnTo>
                  <a:lnTo>
                    <a:pt x="0" y="64527"/>
                  </a:lnTo>
                  <a:lnTo>
                    <a:pt x="5094" y="64527"/>
                  </a:lnTo>
                  <a:lnTo>
                    <a:pt x="5377" y="66131"/>
                  </a:lnTo>
                  <a:lnTo>
                    <a:pt x="5472" y="66603"/>
                  </a:lnTo>
                  <a:lnTo>
                    <a:pt x="5755" y="66980"/>
                  </a:lnTo>
                  <a:lnTo>
                    <a:pt x="6038" y="67263"/>
                  </a:lnTo>
                  <a:lnTo>
                    <a:pt x="6415" y="67546"/>
                  </a:lnTo>
                  <a:lnTo>
                    <a:pt x="7736" y="67923"/>
                  </a:lnTo>
                  <a:lnTo>
                    <a:pt x="9057" y="68206"/>
                  </a:lnTo>
                  <a:lnTo>
                    <a:pt x="10377" y="68395"/>
                  </a:lnTo>
                  <a:lnTo>
                    <a:pt x="11887" y="68584"/>
                  </a:lnTo>
                  <a:lnTo>
                    <a:pt x="16887" y="68584"/>
                  </a:lnTo>
                  <a:lnTo>
                    <a:pt x="20377" y="68301"/>
                  </a:lnTo>
                  <a:lnTo>
                    <a:pt x="27547" y="67640"/>
                  </a:lnTo>
                  <a:lnTo>
                    <a:pt x="30849" y="67357"/>
                  </a:lnTo>
                  <a:lnTo>
                    <a:pt x="33867" y="67169"/>
                  </a:lnTo>
                  <a:lnTo>
                    <a:pt x="38396" y="66980"/>
                  </a:lnTo>
                  <a:lnTo>
                    <a:pt x="42924" y="66603"/>
                  </a:lnTo>
                  <a:lnTo>
                    <a:pt x="51792" y="65942"/>
                  </a:lnTo>
                  <a:lnTo>
                    <a:pt x="53112" y="65754"/>
                  </a:lnTo>
                  <a:lnTo>
                    <a:pt x="53301" y="65754"/>
                  </a:lnTo>
                  <a:lnTo>
                    <a:pt x="55282" y="65565"/>
                  </a:lnTo>
                  <a:lnTo>
                    <a:pt x="61697" y="64999"/>
                  </a:lnTo>
                  <a:lnTo>
                    <a:pt x="62546" y="64905"/>
                  </a:lnTo>
                  <a:lnTo>
                    <a:pt x="64716" y="64810"/>
                  </a:lnTo>
                  <a:lnTo>
                    <a:pt x="60943" y="65376"/>
                  </a:lnTo>
                  <a:lnTo>
                    <a:pt x="64433" y="65093"/>
                  </a:lnTo>
                  <a:lnTo>
                    <a:pt x="65754" y="64810"/>
                  </a:lnTo>
                  <a:lnTo>
                    <a:pt x="66225" y="64716"/>
                  </a:lnTo>
                  <a:lnTo>
                    <a:pt x="66697" y="64527"/>
                  </a:lnTo>
                  <a:lnTo>
                    <a:pt x="67169" y="64244"/>
                  </a:lnTo>
                  <a:lnTo>
                    <a:pt x="67452" y="63867"/>
                  </a:lnTo>
                  <a:lnTo>
                    <a:pt x="67829" y="63489"/>
                  </a:lnTo>
                  <a:lnTo>
                    <a:pt x="68018" y="63018"/>
                  </a:lnTo>
                  <a:lnTo>
                    <a:pt x="68301" y="62452"/>
                  </a:lnTo>
                  <a:lnTo>
                    <a:pt x="68490" y="61791"/>
                  </a:lnTo>
                  <a:lnTo>
                    <a:pt x="68678" y="60093"/>
                  </a:lnTo>
                  <a:lnTo>
                    <a:pt x="68961" y="59622"/>
                  </a:lnTo>
                  <a:lnTo>
                    <a:pt x="69150" y="59056"/>
                  </a:lnTo>
                  <a:lnTo>
                    <a:pt x="69339" y="58490"/>
                  </a:lnTo>
                  <a:lnTo>
                    <a:pt x="69433" y="57829"/>
                  </a:lnTo>
                  <a:lnTo>
                    <a:pt x="69527" y="56225"/>
                  </a:lnTo>
                  <a:lnTo>
                    <a:pt x="69527" y="54622"/>
                  </a:lnTo>
                  <a:lnTo>
                    <a:pt x="69339" y="54150"/>
                  </a:lnTo>
                  <a:lnTo>
                    <a:pt x="69244" y="52358"/>
                  </a:lnTo>
                  <a:lnTo>
                    <a:pt x="69999" y="46980"/>
                  </a:lnTo>
                  <a:lnTo>
                    <a:pt x="70754" y="41792"/>
                  </a:lnTo>
                  <a:lnTo>
                    <a:pt x="71414" y="36603"/>
                  </a:lnTo>
                  <a:lnTo>
                    <a:pt x="71697" y="34150"/>
                  </a:lnTo>
                  <a:lnTo>
                    <a:pt x="71886" y="31698"/>
                  </a:lnTo>
                  <a:lnTo>
                    <a:pt x="71603" y="33113"/>
                  </a:lnTo>
                  <a:lnTo>
                    <a:pt x="71603" y="32264"/>
                  </a:lnTo>
                  <a:lnTo>
                    <a:pt x="71508" y="31509"/>
                  </a:lnTo>
                  <a:lnTo>
                    <a:pt x="71320" y="29717"/>
                  </a:lnTo>
                  <a:lnTo>
                    <a:pt x="71225" y="28868"/>
                  </a:lnTo>
                  <a:lnTo>
                    <a:pt x="71131" y="28019"/>
                  </a:lnTo>
                  <a:lnTo>
                    <a:pt x="71225" y="27264"/>
                  </a:lnTo>
                  <a:lnTo>
                    <a:pt x="71414" y="26603"/>
                  </a:lnTo>
                  <a:lnTo>
                    <a:pt x="71558" y="26891"/>
                  </a:lnTo>
                  <a:lnTo>
                    <a:pt x="71131" y="22453"/>
                  </a:lnTo>
                  <a:lnTo>
                    <a:pt x="71320" y="23113"/>
                  </a:lnTo>
                  <a:lnTo>
                    <a:pt x="71037" y="21132"/>
                  </a:lnTo>
                  <a:lnTo>
                    <a:pt x="70754" y="19056"/>
                  </a:lnTo>
                  <a:lnTo>
                    <a:pt x="69999" y="15094"/>
                  </a:lnTo>
                  <a:lnTo>
                    <a:pt x="70376" y="16415"/>
                  </a:lnTo>
                  <a:lnTo>
                    <a:pt x="69999" y="12830"/>
                  </a:lnTo>
                  <a:lnTo>
                    <a:pt x="69622" y="10566"/>
                  </a:lnTo>
                  <a:lnTo>
                    <a:pt x="69150" y="8208"/>
                  </a:lnTo>
                  <a:lnTo>
                    <a:pt x="68584" y="5944"/>
                  </a:lnTo>
                  <a:lnTo>
                    <a:pt x="68207" y="4906"/>
                  </a:lnTo>
                  <a:lnTo>
                    <a:pt x="67829" y="3868"/>
                  </a:lnTo>
                  <a:lnTo>
                    <a:pt x="67452" y="3019"/>
                  </a:lnTo>
                  <a:lnTo>
                    <a:pt x="66980" y="2264"/>
                  </a:lnTo>
                  <a:lnTo>
                    <a:pt x="66508" y="1604"/>
                  </a:lnTo>
                  <a:lnTo>
                    <a:pt x="65942" y="1227"/>
                  </a:lnTo>
                  <a:lnTo>
                    <a:pt x="64999" y="849"/>
                  </a:lnTo>
                  <a:lnTo>
                    <a:pt x="64150" y="661"/>
                  </a:lnTo>
                  <a:lnTo>
                    <a:pt x="62263" y="283"/>
                  </a:lnTo>
                  <a:lnTo>
                    <a:pt x="60282" y="95"/>
                  </a:lnTo>
                  <a:lnTo>
                    <a:pt x="5820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g22d506262b8_0_675"/>
            <p:cNvPicPr preferRelativeResize="0"/>
            <p:nvPr/>
          </p:nvPicPr>
          <p:blipFill rotWithShape="1">
            <a:blip r:embed="rId3">
              <a:alphaModFix/>
            </a:blip>
            <a:srcRect b="0" l="0" r="0" t="0"/>
            <a:stretch/>
          </p:blipFill>
          <p:spPr>
            <a:xfrm>
              <a:off x="212175" y="1218600"/>
              <a:ext cx="5626975" cy="3512975"/>
            </a:xfrm>
            <a:prstGeom prst="rect">
              <a:avLst/>
            </a:prstGeom>
            <a:noFill/>
            <a:ln>
              <a:noFill/>
            </a:ln>
          </p:spPr>
        </p:pic>
      </p:grpSp>
      <p:grpSp>
        <p:nvGrpSpPr>
          <p:cNvPr id="287" name="Google Shape;287;g22d506262b8_0_675"/>
          <p:cNvGrpSpPr/>
          <p:nvPr/>
        </p:nvGrpSpPr>
        <p:grpSpPr>
          <a:xfrm flipH="1" rot="5400000">
            <a:off x="6916427" y="5629692"/>
            <a:ext cx="589200" cy="589201"/>
            <a:chOff x="1582500" y="2839915"/>
            <a:chExt cx="589200" cy="589201"/>
          </a:xfrm>
        </p:grpSpPr>
        <p:sp>
          <p:nvSpPr>
            <p:cNvPr id="288" name="Google Shape;288;g22d506262b8_0_675"/>
            <p:cNvSpPr/>
            <p:nvPr/>
          </p:nvSpPr>
          <p:spPr>
            <a:xfrm>
              <a:off x="1582614" y="283991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g22d506262b8_0_675"/>
            <p:cNvSpPr/>
            <p:nvPr/>
          </p:nvSpPr>
          <p:spPr>
            <a:xfrm rot="5400000">
              <a:off x="1808550" y="261386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0" name="Google Shape;290;g22d506262b8_0_675"/>
          <p:cNvGrpSpPr/>
          <p:nvPr/>
        </p:nvGrpSpPr>
        <p:grpSpPr>
          <a:xfrm flipH="1" rot="10800000">
            <a:off x="382329" y="5609303"/>
            <a:ext cx="589200" cy="589200"/>
            <a:chOff x="1582500" y="2839915"/>
            <a:chExt cx="589200" cy="589201"/>
          </a:xfrm>
        </p:grpSpPr>
        <p:sp>
          <p:nvSpPr>
            <p:cNvPr id="291" name="Google Shape;291;g22d506262b8_0_675"/>
            <p:cNvSpPr/>
            <p:nvPr/>
          </p:nvSpPr>
          <p:spPr>
            <a:xfrm>
              <a:off x="1582614" y="283991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2" name="Google Shape;292;g22d506262b8_0_675"/>
            <p:cNvSpPr/>
            <p:nvPr/>
          </p:nvSpPr>
          <p:spPr>
            <a:xfrm rot="5400000">
              <a:off x="1808550" y="261386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3" name="Google Shape;293;g22d506262b8_0_675"/>
          <p:cNvGrpSpPr/>
          <p:nvPr/>
        </p:nvGrpSpPr>
        <p:grpSpPr>
          <a:xfrm flipH="1">
            <a:off x="6916430" y="1770453"/>
            <a:ext cx="589200" cy="589201"/>
            <a:chOff x="1582500" y="2839915"/>
            <a:chExt cx="589200" cy="589201"/>
          </a:xfrm>
        </p:grpSpPr>
        <p:sp>
          <p:nvSpPr>
            <p:cNvPr id="294" name="Google Shape;294;g22d506262b8_0_675"/>
            <p:cNvSpPr/>
            <p:nvPr/>
          </p:nvSpPr>
          <p:spPr>
            <a:xfrm>
              <a:off x="1582614" y="283991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g22d506262b8_0_675"/>
            <p:cNvSpPr/>
            <p:nvPr/>
          </p:nvSpPr>
          <p:spPr>
            <a:xfrm rot="5400000">
              <a:off x="1808550" y="261386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6" name="Google Shape;296;g22d506262b8_0_675"/>
          <p:cNvGrpSpPr/>
          <p:nvPr/>
        </p:nvGrpSpPr>
        <p:grpSpPr>
          <a:xfrm flipH="1" rot="-5400000">
            <a:off x="382327" y="1770442"/>
            <a:ext cx="589200" cy="589201"/>
            <a:chOff x="1582500" y="2839915"/>
            <a:chExt cx="589200" cy="589201"/>
          </a:xfrm>
        </p:grpSpPr>
        <p:sp>
          <p:nvSpPr>
            <p:cNvPr id="297" name="Google Shape;297;g22d506262b8_0_675"/>
            <p:cNvSpPr/>
            <p:nvPr/>
          </p:nvSpPr>
          <p:spPr>
            <a:xfrm>
              <a:off x="1582614" y="283991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8" name="Google Shape;298;g22d506262b8_0_675"/>
            <p:cNvSpPr/>
            <p:nvPr/>
          </p:nvSpPr>
          <p:spPr>
            <a:xfrm rot="5400000">
              <a:off x="1808550" y="2613865"/>
              <a:ext cx="137100" cy="589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99" name="Google Shape;299;g22d506262b8_0_675"/>
          <p:cNvGrpSpPr/>
          <p:nvPr/>
        </p:nvGrpSpPr>
        <p:grpSpPr>
          <a:xfrm>
            <a:off x="9431927" y="4562075"/>
            <a:ext cx="1008999" cy="1656626"/>
            <a:chOff x="8524981" y="0"/>
            <a:chExt cx="3556570" cy="5615682"/>
          </a:xfrm>
        </p:grpSpPr>
        <p:sp>
          <p:nvSpPr>
            <p:cNvPr id="300" name="Google Shape;300;g22d506262b8_0_675"/>
            <p:cNvSpPr/>
            <p:nvPr/>
          </p:nvSpPr>
          <p:spPr>
            <a:xfrm>
              <a:off x="8524981" y="45377"/>
              <a:ext cx="3556570" cy="4984678"/>
            </a:xfrm>
            <a:custGeom>
              <a:rect b="b" l="l" r="r" t="t"/>
              <a:pathLst>
                <a:path extrusionOk="0" h="4984678" w="3556570">
                  <a:moveTo>
                    <a:pt x="3414445" y="4984679"/>
                  </a:moveTo>
                  <a:lnTo>
                    <a:pt x="142126" y="4984679"/>
                  </a:lnTo>
                  <a:cubicBezTo>
                    <a:pt x="63357" y="4984679"/>
                    <a:pt x="0" y="4921321"/>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32324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1" name="Google Shape;301;g22d506262b8_0_675"/>
            <p:cNvSpPr/>
            <p:nvPr/>
          </p:nvSpPr>
          <p:spPr>
            <a:xfrm>
              <a:off x="8524981" y="136132"/>
              <a:ext cx="3556570" cy="4984678"/>
            </a:xfrm>
            <a:custGeom>
              <a:rect b="b" l="l" r="r" t="t"/>
              <a:pathLst>
                <a:path extrusionOk="0" h="4984678" w="3556570">
                  <a:moveTo>
                    <a:pt x="3414445" y="4984679"/>
                  </a:moveTo>
                  <a:lnTo>
                    <a:pt x="142126" y="4984679"/>
                  </a:lnTo>
                  <a:cubicBezTo>
                    <a:pt x="63357" y="4984679"/>
                    <a:pt x="0" y="4921322"/>
                    <a:pt x="0" y="4842553"/>
                  </a:cubicBezTo>
                  <a:lnTo>
                    <a:pt x="0" y="142126"/>
                  </a:lnTo>
                  <a:cubicBezTo>
                    <a:pt x="0" y="63357"/>
                    <a:pt x="63357" y="0"/>
                    <a:pt x="142126" y="0"/>
                  </a:cubicBezTo>
                  <a:lnTo>
                    <a:pt x="3414445" y="0"/>
                  </a:lnTo>
                  <a:cubicBezTo>
                    <a:pt x="3493213" y="0"/>
                    <a:pt x="3556571" y="63357"/>
                    <a:pt x="3556571" y="142126"/>
                  </a:cubicBezTo>
                  <a:lnTo>
                    <a:pt x="3556571" y="4842553"/>
                  </a:lnTo>
                  <a:cubicBezTo>
                    <a:pt x="3556571" y="4920465"/>
                    <a:pt x="3493213" y="4984679"/>
                    <a:pt x="3414445" y="4984679"/>
                  </a:cubicBezTo>
                  <a:close/>
                </a:path>
              </a:pathLst>
            </a:custGeom>
            <a:solidFill>
              <a:srgbClr val="52507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g22d506262b8_0_675"/>
            <p:cNvSpPr/>
            <p:nvPr/>
          </p:nvSpPr>
          <p:spPr>
            <a:xfrm>
              <a:off x="8911119" y="5125091"/>
              <a:ext cx="2785152" cy="490591"/>
            </a:xfrm>
            <a:custGeom>
              <a:rect b="b" l="l" r="r" t="t"/>
              <a:pathLst>
                <a:path extrusionOk="0" h="490591" w="2785152">
                  <a:moveTo>
                    <a:pt x="2682411" y="490591"/>
                  </a:moveTo>
                  <a:lnTo>
                    <a:pt x="101885" y="490591"/>
                  </a:lnTo>
                  <a:cubicBezTo>
                    <a:pt x="45377" y="490591"/>
                    <a:pt x="0" y="445213"/>
                    <a:pt x="0" y="388706"/>
                  </a:cubicBezTo>
                  <a:lnTo>
                    <a:pt x="0" y="0"/>
                  </a:lnTo>
                  <a:lnTo>
                    <a:pt x="2785152" y="0"/>
                  </a:lnTo>
                  <a:lnTo>
                    <a:pt x="2785152" y="388706"/>
                  </a:lnTo>
                  <a:cubicBezTo>
                    <a:pt x="2784296" y="445213"/>
                    <a:pt x="2738918" y="490591"/>
                    <a:pt x="2682411" y="490591"/>
                  </a:cubicBezTo>
                  <a:close/>
                </a:path>
              </a:pathLst>
            </a:custGeom>
            <a:solidFill>
              <a:srgbClr val="A4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3" name="Google Shape;303;g22d506262b8_0_675"/>
            <p:cNvSpPr/>
            <p:nvPr/>
          </p:nvSpPr>
          <p:spPr>
            <a:xfrm>
              <a:off x="9001017" y="0"/>
              <a:ext cx="2736350" cy="83905"/>
            </a:xfrm>
            <a:custGeom>
              <a:rect b="b" l="l" r="r" t="t"/>
              <a:pathLst>
                <a:path extrusionOk="0" h="83905" w="2736350">
                  <a:moveTo>
                    <a:pt x="0" y="0"/>
                  </a:moveTo>
                  <a:lnTo>
                    <a:pt x="2736351" y="0"/>
                  </a:lnTo>
                  <a:lnTo>
                    <a:pt x="2736351" y="83906"/>
                  </a:lnTo>
                  <a:lnTo>
                    <a:pt x="0" y="83906"/>
                  </a:lnTo>
                  <a:close/>
                </a:path>
              </a:pathLst>
            </a:custGeom>
            <a:solidFill>
              <a:srgbClr val="A4CC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4" name="Google Shape;304;g22d506262b8_0_675"/>
            <p:cNvSpPr/>
            <p:nvPr/>
          </p:nvSpPr>
          <p:spPr>
            <a:xfrm>
              <a:off x="9124201" y="684943"/>
              <a:ext cx="2207490" cy="391654"/>
            </a:xfrm>
            <a:custGeom>
              <a:rect b="b" l="l" r="r" t="t"/>
              <a:pathLst>
                <a:path extrusionOk="0" h="391654" w="2207490">
                  <a:moveTo>
                    <a:pt x="112265" y="369013"/>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5" name="Google Shape;305;g22d506262b8_0_675"/>
            <p:cNvSpPr/>
            <p:nvPr/>
          </p:nvSpPr>
          <p:spPr>
            <a:xfrm>
              <a:off x="8842596" y="540249"/>
              <a:ext cx="95091" cy="670388"/>
            </a:xfrm>
            <a:custGeom>
              <a:rect b="b" l="l" r="r" t="t"/>
              <a:pathLst>
                <a:path extrusionOk="0" h="670388" w="95091">
                  <a:moveTo>
                    <a:pt x="93351" y="339047"/>
                  </a:moveTo>
                  <a:cubicBezTo>
                    <a:pt x="93351" y="435796"/>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6" name="Google Shape;306;g22d506262b8_0_675"/>
            <p:cNvSpPr/>
            <p:nvPr/>
          </p:nvSpPr>
          <p:spPr>
            <a:xfrm>
              <a:off x="11470232" y="711485"/>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7128"/>
                    <a:pt x="269704" y="345040"/>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7" name="Google Shape;307;g22d506262b8_0_675"/>
            <p:cNvSpPr/>
            <p:nvPr/>
          </p:nvSpPr>
          <p:spPr>
            <a:xfrm>
              <a:off x="9124201" y="1771435"/>
              <a:ext cx="2207490" cy="391654"/>
            </a:xfrm>
            <a:custGeom>
              <a:rect b="b" l="l" r="r" t="t"/>
              <a:pathLst>
                <a:path extrusionOk="0" h="391654" w="2207490">
                  <a:moveTo>
                    <a:pt x="112265" y="369014"/>
                  </a:moveTo>
                  <a:cubicBezTo>
                    <a:pt x="17229" y="304800"/>
                    <a:pt x="-17019" y="231169"/>
                    <a:pt x="7811" y="139557"/>
                  </a:cubicBezTo>
                  <a:cubicBezTo>
                    <a:pt x="28359" y="63357"/>
                    <a:pt x="95998"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8" y="313362"/>
                    <a:pt x="2123431" y="353602"/>
                  </a:cubicBezTo>
                  <a:cubicBezTo>
                    <a:pt x="2094322" y="382712"/>
                    <a:pt x="2056650" y="391274"/>
                    <a:pt x="2018121" y="391274"/>
                  </a:cubicBezTo>
                  <a:cubicBezTo>
                    <a:pt x="1411090" y="392130"/>
                    <a:pt x="804058" y="391274"/>
                    <a:pt x="197026" y="391274"/>
                  </a:cubicBezTo>
                  <a:cubicBezTo>
                    <a:pt x="167917" y="391274"/>
                    <a:pt x="137094" y="389562"/>
                    <a:pt x="112265"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g22d506262b8_0_675"/>
            <p:cNvSpPr/>
            <p:nvPr/>
          </p:nvSpPr>
          <p:spPr>
            <a:xfrm>
              <a:off x="8842596" y="1626741"/>
              <a:ext cx="95091" cy="670388"/>
            </a:xfrm>
            <a:custGeom>
              <a:rect b="b" l="l" r="r" t="t"/>
              <a:pathLst>
                <a:path extrusionOk="0" h="670388" w="95091">
                  <a:moveTo>
                    <a:pt x="93351" y="339047"/>
                  </a:moveTo>
                  <a:cubicBezTo>
                    <a:pt x="93351"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39557"/>
                    <a:pt x="93351" y="239730"/>
                    <a:pt x="93351"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9" name="Google Shape;309;g22d506262b8_0_675"/>
            <p:cNvSpPr/>
            <p:nvPr/>
          </p:nvSpPr>
          <p:spPr>
            <a:xfrm>
              <a:off x="11470232" y="1798833"/>
              <a:ext cx="345076" cy="345040"/>
            </a:xfrm>
            <a:custGeom>
              <a:rect b="b" l="l" r="r" t="t"/>
              <a:pathLst>
                <a:path extrusionOk="0" h="345040" w="345076">
                  <a:moveTo>
                    <a:pt x="173812" y="345040"/>
                  </a:moveTo>
                  <a:cubicBezTo>
                    <a:pt x="77064" y="345040"/>
                    <a:pt x="864" y="271409"/>
                    <a:pt x="7" y="177229"/>
                  </a:cubicBezTo>
                  <a:cubicBezTo>
                    <a:pt x="-849" y="75344"/>
                    <a:pt x="72783" y="856"/>
                    <a:pt x="172956" y="0"/>
                  </a:cubicBezTo>
                  <a:cubicBezTo>
                    <a:pt x="267992" y="0"/>
                    <a:pt x="344192" y="74488"/>
                    <a:pt x="345048" y="170380"/>
                  </a:cubicBezTo>
                  <a:cubicBezTo>
                    <a:pt x="346760" y="266272"/>
                    <a:pt x="269704" y="344184"/>
                    <a:pt x="173812"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0" name="Google Shape;310;g22d506262b8_0_675"/>
            <p:cNvSpPr/>
            <p:nvPr/>
          </p:nvSpPr>
          <p:spPr>
            <a:xfrm>
              <a:off x="9165298" y="2988067"/>
              <a:ext cx="2207490" cy="391654"/>
            </a:xfrm>
            <a:custGeom>
              <a:rect b="b" l="l" r="r" t="t"/>
              <a:pathLst>
                <a:path extrusionOk="0" h="391654" w="2207490">
                  <a:moveTo>
                    <a:pt x="112264" y="369014"/>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50"/>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4"/>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1" name="Google Shape;311;g22d506262b8_0_675"/>
            <p:cNvSpPr/>
            <p:nvPr/>
          </p:nvSpPr>
          <p:spPr>
            <a:xfrm>
              <a:off x="8882836" y="2843373"/>
              <a:ext cx="95090" cy="670388"/>
            </a:xfrm>
            <a:custGeom>
              <a:rect b="b" l="l" r="r" t="t"/>
              <a:pathLst>
                <a:path extrusionOk="0" h="670388" w="95090">
                  <a:moveTo>
                    <a:pt x="93352" y="339047"/>
                  </a:moveTo>
                  <a:cubicBezTo>
                    <a:pt x="93352" y="435795"/>
                    <a:pt x="91639" y="532544"/>
                    <a:pt x="94208" y="629292"/>
                  </a:cubicBezTo>
                  <a:cubicBezTo>
                    <a:pt x="95064" y="666964"/>
                    <a:pt x="76228" y="670389"/>
                    <a:pt x="47118" y="670389"/>
                  </a:cubicBezTo>
                  <a:cubicBezTo>
                    <a:pt x="18008" y="670389"/>
                    <a:pt x="-828" y="668676"/>
                    <a:pt x="28" y="630148"/>
                  </a:cubicBezTo>
                  <a:cubicBezTo>
                    <a:pt x="1740" y="434083"/>
                    <a:pt x="1740" y="237162"/>
                    <a:pt x="28" y="41097"/>
                  </a:cubicBezTo>
                  <a:cubicBezTo>
                    <a:pt x="28" y="3425"/>
                    <a:pt x="16296" y="0"/>
                    <a:pt x="47118" y="0"/>
                  </a:cubicBezTo>
                  <a:cubicBezTo>
                    <a:pt x="76228" y="0"/>
                    <a:pt x="95920" y="1712"/>
                    <a:pt x="95064" y="40240"/>
                  </a:cubicBezTo>
                  <a:cubicBezTo>
                    <a:pt x="91639" y="140413"/>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2" name="Google Shape;312;g22d506262b8_0_675"/>
            <p:cNvSpPr/>
            <p:nvPr/>
          </p:nvSpPr>
          <p:spPr>
            <a:xfrm>
              <a:off x="11510473" y="3015465"/>
              <a:ext cx="345109" cy="345040"/>
            </a:xfrm>
            <a:custGeom>
              <a:rect b="b" l="l" r="r" t="t"/>
              <a:pathLst>
                <a:path extrusionOk="0" h="345040" w="345109">
                  <a:moveTo>
                    <a:pt x="173811" y="345040"/>
                  </a:moveTo>
                  <a:cubicBezTo>
                    <a:pt x="77064" y="345040"/>
                    <a:pt x="863" y="271409"/>
                    <a:pt x="7" y="177229"/>
                  </a:cubicBezTo>
                  <a:cubicBezTo>
                    <a:pt x="-849" y="75344"/>
                    <a:pt x="72783" y="856"/>
                    <a:pt x="172955" y="0"/>
                  </a:cubicBezTo>
                  <a:cubicBezTo>
                    <a:pt x="267991" y="0"/>
                    <a:pt x="344191" y="74487"/>
                    <a:pt x="345047" y="170380"/>
                  </a:cubicBezTo>
                  <a:cubicBezTo>
                    <a:pt x="347616" y="266272"/>
                    <a:pt x="270560" y="344184"/>
                    <a:pt x="173811" y="345040"/>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g22d506262b8_0_675"/>
            <p:cNvSpPr/>
            <p:nvPr/>
          </p:nvSpPr>
          <p:spPr>
            <a:xfrm>
              <a:off x="9165298" y="4154184"/>
              <a:ext cx="2207490" cy="391654"/>
            </a:xfrm>
            <a:custGeom>
              <a:rect b="b" l="l" r="r" t="t"/>
              <a:pathLst>
                <a:path extrusionOk="0" h="391654" w="2207490">
                  <a:moveTo>
                    <a:pt x="112264" y="369013"/>
                  </a:moveTo>
                  <a:cubicBezTo>
                    <a:pt x="17229" y="304800"/>
                    <a:pt x="-17019" y="231169"/>
                    <a:pt x="7811" y="139557"/>
                  </a:cubicBezTo>
                  <a:cubicBezTo>
                    <a:pt x="28359" y="63357"/>
                    <a:pt x="95997" y="7706"/>
                    <a:pt x="174766" y="1712"/>
                  </a:cubicBezTo>
                  <a:cubicBezTo>
                    <a:pt x="187609" y="856"/>
                    <a:pt x="200451" y="0"/>
                    <a:pt x="213294" y="0"/>
                  </a:cubicBezTo>
                  <a:cubicBezTo>
                    <a:pt x="808339" y="0"/>
                    <a:pt x="1402528" y="0"/>
                    <a:pt x="1997573" y="0"/>
                  </a:cubicBezTo>
                  <a:cubicBezTo>
                    <a:pt x="2126000" y="0"/>
                    <a:pt x="2211618" y="83049"/>
                    <a:pt x="2207337" y="201202"/>
                  </a:cubicBezTo>
                  <a:cubicBezTo>
                    <a:pt x="2204768" y="265416"/>
                    <a:pt x="2171377" y="313362"/>
                    <a:pt x="2123431" y="353602"/>
                  </a:cubicBezTo>
                  <a:cubicBezTo>
                    <a:pt x="2094321" y="382712"/>
                    <a:pt x="2056649" y="391274"/>
                    <a:pt x="2018120" y="391274"/>
                  </a:cubicBezTo>
                  <a:cubicBezTo>
                    <a:pt x="1411090" y="392130"/>
                    <a:pt x="804058" y="391274"/>
                    <a:pt x="197026" y="391274"/>
                  </a:cubicBezTo>
                  <a:cubicBezTo>
                    <a:pt x="167060" y="391274"/>
                    <a:pt x="137094" y="389562"/>
                    <a:pt x="112264" y="369013"/>
                  </a:cubicBezTo>
                  <a:close/>
                </a:path>
              </a:pathLst>
            </a:custGeom>
            <a:solidFill>
              <a:srgbClr val="E7EBF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4" name="Google Shape;314;g22d506262b8_0_675"/>
            <p:cNvSpPr/>
            <p:nvPr/>
          </p:nvSpPr>
          <p:spPr>
            <a:xfrm>
              <a:off x="8882836" y="4009489"/>
              <a:ext cx="95090" cy="670388"/>
            </a:xfrm>
            <a:custGeom>
              <a:rect b="b" l="l" r="r" t="t"/>
              <a:pathLst>
                <a:path extrusionOk="0" h="670388" w="95090">
                  <a:moveTo>
                    <a:pt x="93352" y="339047"/>
                  </a:moveTo>
                  <a:cubicBezTo>
                    <a:pt x="93352" y="435796"/>
                    <a:pt x="91639" y="532544"/>
                    <a:pt x="94208" y="629292"/>
                  </a:cubicBezTo>
                  <a:cubicBezTo>
                    <a:pt x="95064" y="666964"/>
                    <a:pt x="76228" y="670389"/>
                    <a:pt x="47118" y="670389"/>
                  </a:cubicBezTo>
                  <a:cubicBezTo>
                    <a:pt x="18008" y="670389"/>
                    <a:pt x="-828" y="668677"/>
                    <a:pt x="28" y="630149"/>
                  </a:cubicBezTo>
                  <a:cubicBezTo>
                    <a:pt x="1740" y="434083"/>
                    <a:pt x="1740" y="237162"/>
                    <a:pt x="28" y="41097"/>
                  </a:cubicBezTo>
                  <a:cubicBezTo>
                    <a:pt x="28" y="3425"/>
                    <a:pt x="16296" y="0"/>
                    <a:pt x="47118" y="0"/>
                  </a:cubicBezTo>
                  <a:cubicBezTo>
                    <a:pt x="76228" y="0"/>
                    <a:pt x="95920" y="1712"/>
                    <a:pt x="95064" y="40241"/>
                  </a:cubicBezTo>
                  <a:cubicBezTo>
                    <a:pt x="91639" y="139557"/>
                    <a:pt x="93352" y="239730"/>
                    <a:pt x="93352" y="339047"/>
                  </a:cubicBezTo>
                  <a:close/>
                </a:path>
              </a:pathLst>
            </a:custGeom>
            <a:solidFill>
              <a:srgbClr val="EEEDE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g22d506262b8_0_675"/>
            <p:cNvSpPr/>
            <p:nvPr/>
          </p:nvSpPr>
          <p:spPr>
            <a:xfrm>
              <a:off x="11510473" y="4181581"/>
              <a:ext cx="345109" cy="345040"/>
            </a:xfrm>
            <a:custGeom>
              <a:rect b="b" l="l" r="r" t="t"/>
              <a:pathLst>
                <a:path extrusionOk="0" h="345040" w="345109">
                  <a:moveTo>
                    <a:pt x="173811" y="345041"/>
                  </a:moveTo>
                  <a:cubicBezTo>
                    <a:pt x="77064" y="345041"/>
                    <a:pt x="863" y="271409"/>
                    <a:pt x="7" y="177229"/>
                  </a:cubicBezTo>
                  <a:cubicBezTo>
                    <a:pt x="-849" y="75344"/>
                    <a:pt x="72783" y="856"/>
                    <a:pt x="172955" y="0"/>
                  </a:cubicBezTo>
                  <a:cubicBezTo>
                    <a:pt x="267991" y="0"/>
                    <a:pt x="344191" y="74488"/>
                    <a:pt x="345047" y="170380"/>
                  </a:cubicBezTo>
                  <a:cubicBezTo>
                    <a:pt x="347616" y="266272"/>
                    <a:pt x="270560" y="344184"/>
                    <a:pt x="173811" y="345041"/>
                  </a:cubicBezTo>
                  <a:close/>
                </a:path>
              </a:pathLst>
            </a:custGeom>
            <a:solidFill>
              <a:srgbClr val="D7E0F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3a41e27bdd_0_7"/>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TSK Tools</a:t>
            </a:r>
            <a:endParaRPr/>
          </a:p>
        </p:txBody>
      </p:sp>
      <p:grpSp>
        <p:nvGrpSpPr>
          <p:cNvPr id="321" name="Google Shape;321;g23a41e27bdd_0_7"/>
          <p:cNvGrpSpPr/>
          <p:nvPr/>
        </p:nvGrpSpPr>
        <p:grpSpPr>
          <a:xfrm rot="-1377299">
            <a:off x="4049298" y="1860627"/>
            <a:ext cx="4093535" cy="4083648"/>
            <a:chOff x="3512816" y="2353309"/>
            <a:chExt cx="2978565" cy="2971371"/>
          </a:xfrm>
        </p:grpSpPr>
        <p:sp>
          <p:nvSpPr>
            <p:cNvPr id="322" name="Google Shape;322;g23a41e27bdd_0_7"/>
            <p:cNvSpPr/>
            <p:nvPr/>
          </p:nvSpPr>
          <p:spPr>
            <a:xfrm rot="5400000">
              <a:off x="4979081" y="3080572"/>
              <a:ext cx="1512300" cy="1512300"/>
            </a:xfrm>
            <a:prstGeom prst="blockArc">
              <a:avLst>
                <a:gd fmla="val 11310558" name="adj1"/>
                <a:gd fmla="val 1418851" name="adj2"/>
                <a:gd fmla="val 25822"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23" name="Google Shape;323;g23a41e27bdd_0_7"/>
            <p:cNvSpPr/>
            <p:nvPr/>
          </p:nvSpPr>
          <p:spPr>
            <a:xfrm rot="10800000">
              <a:off x="4240525" y="3812380"/>
              <a:ext cx="1512300" cy="1512300"/>
            </a:xfrm>
            <a:prstGeom prst="blockArc">
              <a:avLst>
                <a:gd fmla="val 11340239" name="adj1"/>
                <a:gd fmla="val 1418851" name="adj2"/>
                <a:gd fmla="val 25822"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24" name="Google Shape;324;g23a41e27bdd_0_7"/>
            <p:cNvSpPr/>
            <p:nvPr/>
          </p:nvSpPr>
          <p:spPr>
            <a:xfrm rot="-5400000">
              <a:off x="3512816" y="3080440"/>
              <a:ext cx="1512300" cy="1512300"/>
            </a:xfrm>
            <a:prstGeom prst="blockArc">
              <a:avLst>
                <a:gd fmla="val 11319132" name="adj1"/>
                <a:gd fmla="val 1418851" name="adj2"/>
                <a:gd fmla="val 25822"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325" name="Google Shape;325;g23a41e27bdd_0_7"/>
            <p:cNvSpPr/>
            <p:nvPr/>
          </p:nvSpPr>
          <p:spPr>
            <a:xfrm>
              <a:off x="4240656" y="2353309"/>
              <a:ext cx="1512300" cy="1512300"/>
            </a:xfrm>
            <a:prstGeom prst="blockArc">
              <a:avLst>
                <a:gd fmla="val 11339965" name="adj1"/>
                <a:gd fmla="val 1418851" name="adj2"/>
                <a:gd fmla="val 25822" name="adj3"/>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sp>
        <p:nvSpPr>
          <p:cNvPr id="326" name="Google Shape;326;g23a41e27bdd_0_7"/>
          <p:cNvSpPr/>
          <p:nvPr/>
        </p:nvSpPr>
        <p:spPr>
          <a:xfrm>
            <a:off x="5352767" y="3154783"/>
            <a:ext cx="1484400" cy="1508100"/>
          </a:xfrm>
          <a:prstGeom prst="roundRect">
            <a:avLst>
              <a:gd fmla="val 17879" name="adj"/>
            </a:avLst>
          </a:prstGeom>
          <a:solidFill>
            <a:schemeClr val="lt1"/>
          </a:solidFill>
          <a:ln>
            <a:noFill/>
          </a:ln>
          <a:effectLst>
            <a:outerShdw blurRad="635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27" name="Google Shape;327;g23a41e27bdd_0_7"/>
          <p:cNvGrpSpPr/>
          <p:nvPr/>
        </p:nvGrpSpPr>
        <p:grpSpPr>
          <a:xfrm>
            <a:off x="7969507" y="1766582"/>
            <a:ext cx="3424339" cy="553899"/>
            <a:chOff x="3017859" y="4283314"/>
            <a:chExt cx="1887000" cy="553899"/>
          </a:xfrm>
        </p:grpSpPr>
        <p:sp>
          <p:nvSpPr>
            <p:cNvPr id="328" name="Google Shape;328;g23a41e27bdd_0_7"/>
            <p:cNvSpPr txBox="1"/>
            <p:nvPr/>
          </p:nvSpPr>
          <p:spPr>
            <a:xfrm>
              <a:off x="3017859" y="4560313"/>
              <a:ext cx="1887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595959"/>
                </a:solidFill>
                <a:latin typeface="Arial"/>
                <a:ea typeface="Arial"/>
                <a:cs typeface="Arial"/>
                <a:sym typeface="Arial"/>
              </a:endParaRPr>
            </a:p>
          </p:txBody>
        </p:sp>
        <p:sp>
          <p:nvSpPr>
            <p:cNvPr id="329" name="Google Shape;329;g23a41e27bdd_0_7"/>
            <p:cNvSpPr txBox="1"/>
            <p:nvPr/>
          </p:nvSpPr>
          <p:spPr>
            <a:xfrm>
              <a:off x="3017859" y="4283314"/>
              <a:ext cx="1887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3"/>
                  </a:solidFill>
                </a:rPr>
                <a:t>mm ls</a:t>
              </a:r>
              <a:endParaRPr b="1" sz="2400">
                <a:solidFill>
                  <a:schemeClr val="accent3"/>
                </a:solidFill>
                <a:latin typeface="Arial"/>
                <a:ea typeface="Arial"/>
                <a:cs typeface="Arial"/>
                <a:sym typeface="Arial"/>
              </a:endParaRPr>
            </a:p>
          </p:txBody>
        </p:sp>
      </p:grpSp>
      <p:grpSp>
        <p:nvGrpSpPr>
          <p:cNvPr id="330" name="Google Shape;330;g23a41e27bdd_0_7"/>
          <p:cNvGrpSpPr/>
          <p:nvPr/>
        </p:nvGrpSpPr>
        <p:grpSpPr>
          <a:xfrm>
            <a:off x="7619309" y="4956070"/>
            <a:ext cx="3424339" cy="553899"/>
            <a:chOff x="3017859" y="4283314"/>
            <a:chExt cx="1887000" cy="553899"/>
          </a:xfrm>
        </p:grpSpPr>
        <p:sp>
          <p:nvSpPr>
            <p:cNvPr id="331" name="Google Shape;331;g23a41e27bdd_0_7"/>
            <p:cNvSpPr txBox="1"/>
            <p:nvPr/>
          </p:nvSpPr>
          <p:spPr>
            <a:xfrm>
              <a:off x="3017859" y="4560313"/>
              <a:ext cx="1887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595959"/>
                </a:solidFill>
                <a:latin typeface="Arial"/>
                <a:ea typeface="Arial"/>
                <a:cs typeface="Arial"/>
                <a:sym typeface="Arial"/>
              </a:endParaRPr>
            </a:p>
          </p:txBody>
        </p:sp>
        <p:sp>
          <p:nvSpPr>
            <p:cNvPr id="332" name="Google Shape;332;g23a41e27bdd_0_7"/>
            <p:cNvSpPr txBox="1"/>
            <p:nvPr/>
          </p:nvSpPr>
          <p:spPr>
            <a:xfrm>
              <a:off x="3017859" y="4283314"/>
              <a:ext cx="1887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accent2"/>
                  </a:solidFill>
                </a:rPr>
                <a:t>mm stat</a:t>
              </a:r>
              <a:endParaRPr b="1" sz="2400">
                <a:solidFill>
                  <a:schemeClr val="accent2"/>
                </a:solidFill>
              </a:endParaRPr>
            </a:p>
          </p:txBody>
        </p:sp>
      </p:grpSp>
      <p:grpSp>
        <p:nvGrpSpPr>
          <p:cNvPr id="333" name="Google Shape;333;g23a41e27bdd_0_7"/>
          <p:cNvGrpSpPr/>
          <p:nvPr/>
        </p:nvGrpSpPr>
        <p:grpSpPr>
          <a:xfrm>
            <a:off x="1153072" y="1766582"/>
            <a:ext cx="3426517" cy="553899"/>
            <a:chOff x="3017859" y="4283314"/>
            <a:chExt cx="1888200" cy="553899"/>
          </a:xfrm>
        </p:grpSpPr>
        <p:sp>
          <p:nvSpPr>
            <p:cNvPr id="334" name="Google Shape;334;g23a41e27bdd_0_7"/>
            <p:cNvSpPr txBox="1"/>
            <p:nvPr/>
          </p:nvSpPr>
          <p:spPr>
            <a:xfrm>
              <a:off x="3017859" y="4560313"/>
              <a:ext cx="18870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200">
                <a:solidFill>
                  <a:srgbClr val="595959"/>
                </a:solidFill>
                <a:latin typeface="Arial"/>
                <a:ea typeface="Arial"/>
                <a:cs typeface="Arial"/>
                <a:sym typeface="Arial"/>
              </a:endParaRPr>
            </a:p>
          </p:txBody>
        </p:sp>
        <p:sp>
          <p:nvSpPr>
            <p:cNvPr id="335" name="Google Shape;335;g23a41e27bdd_0_7"/>
            <p:cNvSpPr txBox="1"/>
            <p:nvPr/>
          </p:nvSpPr>
          <p:spPr>
            <a:xfrm>
              <a:off x="3017859" y="4283314"/>
              <a:ext cx="18882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chemeClr val="accent4"/>
                  </a:solidFill>
                </a:rPr>
                <a:t>fs stat</a:t>
              </a:r>
              <a:endParaRPr b="1" sz="2400">
                <a:solidFill>
                  <a:schemeClr val="accent4"/>
                </a:solidFill>
                <a:latin typeface="Arial"/>
                <a:ea typeface="Arial"/>
                <a:cs typeface="Arial"/>
                <a:sym typeface="Arial"/>
              </a:endParaRPr>
            </a:p>
          </p:txBody>
        </p:sp>
      </p:grpSp>
      <p:grpSp>
        <p:nvGrpSpPr>
          <p:cNvPr id="336" name="Google Shape;336;g23a41e27bdd_0_7"/>
          <p:cNvGrpSpPr/>
          <p:nvPr/>
        </p:nvGrpSpPr>
        <p:grpSpPr>
          <a:xfrm>
            <a:off x="812597" y="4956070"/>
            <a:ext cx="3426517" cy="553899"/>
            <a:chOff x="3017858" y="4283314"/>
            <a:chExt cx="1888200" cy="553899"/>
          </a:xfrm>
        </p:grpSpPr>
        <p:sp>
          <p:nvSpPr>
            <p:cNvPr id="337" name="Google Shape;337;g23a41e27bdd_0_7"/>
            <p:cNvSpPr txBox="1"/>
            <p:nvPr/>
          </p:nvSpPr>
          <p:spPr>
            <a:xfrm>
              <a:off x="3017859" y="4560313"/>
              <a:ext cx="18870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200">
                <a:solidFill>
                  <a:srgbClr val="595959"/>
                </a:solidFill>
                <a:latin typeface="Arial"/>
                <a:ea typeface="Arial"/>
                <a:cs typeface="Arial"/>
                <a:sym typeface="Arial"/>
              </a:endParaRPr>
            </a:p>
          </p:txBody>
        </p:sp>
        <p:sp>
          <p:nvSpPr>
            <p:cNvPr id="338" name="Google Shape;338;g23a41e27bdd_0_7"/>
            <p:cNvSpPr txBox="1"/>
            <p:nvPr/>
          </p:nvSpPr>
          <p:spPr>
            <a:xfrm>
              <a:off x="3017858" y="4283314"/>
              <a:ext cx="18882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chemeClr val="accent1"/>
                  </a:solidFill>
                </a:rPr>
                <a:t>f ls</a:t>
              </a:r>
              <a:endParaRPr b="1" sz="2400">
                <a:solidFill>
                  <a:schemeClr val="accent1"/>
                </a:solidFill>
                <a:latin typeface="Arial"/>
                <a:ea typeface="Arial"/>
                <a:cs typeface="Arial"/>
                <a:sym typeface="Arial"/>
              </a:endParaRPr>
            </a:p>
          </p:txBody>
        </p:sp>
      </p:grpSp>
      <p:pic>
        <p:nvPicPr>
          <p:cNvPr id="339" name="Google Shape;339;g23a41e27bdd_0_7"/>
          <p:cNvPicPr preferRelativeResize="0"/>
          <p:nvPr/>
        </p:nvPicPr>
        <p:blipFill>
          <a:blip r:embed="rId3">
            <a:alphaModFix/>
          </a:blip>
          <a:stretch>
            <a:fillRect/>
          </a:stretch>
        </p:blipFill>
        <p:spPr>
          <a:xfrm>
            <a:off x="5585025" y="3190249"/>
            <a:ext cx="1001093" cy="1396425"/>
          </a:xfrm>
          <a:prstGeom prst="rect">
            <a:avLst/>
          </a:prstGeom>
          <a:noFill/>
          <a:ln>
            <a:noFill/>
          </a:ln>
          <a:effectLst>
            <a:outerShdw blurRad="63500" sx="102000" rotWithShape="0" algn="ctr" sy="102000">
              <a:srgbClr val="000000">
                <a:alpha val="1373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3a85fb6297_2_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Evidence Mounting</a:t>
            </a:r>
            <a:endParaRPr/>
          </a:p>
        </p:txBody>
      </p:sp>
      <p:grpSp>
        <p:nvGrpSpPr>
          <p:cNvPr id="345" name="Google Shape;345;g23a85fb6297_2_0"/>
          <p:cNvGrpSpPr/>
          <p:nvPr/>
        </p:nvGrpSpPr>
        <p:grpSpPr>
          <a:xfrm>
            <a:off x="10394669" y="2113958"/>
            <a:ext cx="1575410" cy="2721374"/>
            <a:chOff x="4863456" y="1894632"/>
            <a:chExt cx="1417500" cy="2448600"/>
          </a:xfrm>
        </p:grpSpPr>
        <p:sp>
          <p:nvSpPr>
            <p:cNvPr id="346" name="Google Shape;346;g23a85fb6297_2_0"/>
            <p:cNvSpPr/>
            <p:nvPr/>
          </p:nvSpPr>
          <p:spPr>
            <a:xfrm>
              <a:off x="4863456" y="1894632"/>
              <a:ext cx="1417500" cy="24486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7" name="Google Shape;347;g23a85fb6297_2_0"/>
            <p:cNvSpPr/>
            <p:nvPr/>
          </p:nvSpPr>
          <p:spPr>
            <a:xfrm>
              <a:off x="5479028" y="2000031"/>
              <a:ext cx="186300" cy="360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48" name="Google Shape;348;g23a85fb6297_2_0"/>
            <p:cNvGrpSpPr/>
            <p:nvPr/>
          </p:nvGrpSpPr>
          <p:grpSpPr>
            <a:xfrm>
              <a:off x="5503478" y="4128377"/>
              <a:ext cx="137238" cy="150983"/>
              <a:chOff x="2453209" y="5151638"/>
              <a:chExt cx="191700" cy="210900"/>
            </a:xfrm>
          </p:grpSpPr>
          <p:sp>
            <p:nvSpPr>
              <p:cNvPr id="349" name="Google Shape;349;g23a85fb6297_2_0"/>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0" name="Google Shape;350;g23a85fb6297_2_0"/>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51" name="Google Shape;351;g23a85fb6297_2_0"/>
            <p:cNvSpPr/>
            <p:nvPr/>
          </p:nvSpPr>
          <p:spPr>
            <a:xfrm>
              <a:off x="5361788" y="2104137"/>
              <a:ext cx="839400" cy="1967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52" name="Google Shape;352;g23a85fb6297_2_0"/>
          <p:cNvGrpSpPr/>
          <p:nvPr/>
        </p:nvGrpSpPr>
        <p:grpSpPr>
          <a:xfrm>
            <a:off x="8171347" y="2113958"/>
            <a:ext cx="1575410" cy="2721374"/>
            <a:chOff x="2862987" y="1894632"/>
            <a:chExt cx="1417500" cy="2448600"/>
          </a:xfrm>
        </p:grpSpPr>
        <p:sp>
          <p:nvSpPr>
            <p:cNvPr id="353" name="Google Shape;353;g23a85fb6297_2_0"/>
            <p:cNvSpPr/>
            <p:nvPr/>
          </p:nvSpPr>
          <p:spPr>
            <a:xfrm>
              <a:off x="2862987" y="1894632"/>
              <a:ext cx="1417500" cy="24486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4" name="Google Shape;354;g23a85fb6297_2_0"/>
            <p:cNvSpPr/>
            <p:nvPr/>
          </p:nvSpPr>
          <p:spPr>
            <a:xfrm>
              <a:off x="3478559" y="2015923"/>
              <a:ext cx="186300" cy="360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55" name="Google Shape;355;g23a85fb6297_2_0"/>
            <p:cNvGrpSpPr/>
            <p:nvPr/>
          </p:nvGrpSpPr>
          <p:grpSpPr>
            <a:xfrm>
              <a:off x="3503009" y="4128378"/>
              <a:ext cx="137238" cy="150983"/>
              <a:chOff x="2453209" y="5151638"/>
              <a:chExt cx="191700" cy="210900"/>
            </a:xfrm>
          </p:grpSpPr>
          <p:sp>
            <p:nvSpPr>
              <p:cNvPr id="356" name="Google Shape;356;g23a85fb6297_2_0"/>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57" name="Google Shape;357;g23a85fb6297_2_0"/>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58" name="Google Shape;358;g23a85fb6297_2_0"/>
            <p:cNvSpPr/>
            <p:nvPr/>
          </p:nvSpPr>
          <p:spPr>
            <a:xfrm>
              <a:off x="2958987" y="2104137"/>
              <a:ext cx="839400" cy="1967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359" name="Google Shape;359;g23a85fb6297_2_0"/>
          <p:cNvGrpSpPr/>
          <p:nvPr/>
        </p:nvGrpSpPr>
        <p:grpSpPr>
          <a:xfrm>
            <a:off x="9201181" y="1932444"/>
            <a:ext cx="1732784" cy="2993111"/>
            <a:chOff x="3789598" y="1731312"/>
            <a:chExt cx="1559100" cy="2693100"/>
          </a:xfrm>
        </p:grpSpPr>
        <p:sp>
          <p:nvSpPr>
            <p:cNvPr id="360" name="Google Shape;360;g23a85fb6297_2_0"/>
            <p:cNvSpPr/>
            <p:nvPr/>
          </p:nvSpPr>
          <p:spPr>
            <a:xfrm>
              <a:off x="3789598" y="1731312"/>
              <a:ext cx="1559100" cy="26931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1" name="Google Shape;361;g23a85fb6297_2_0"/>
            <p:cNvSpPr/>
            <p:nvPr/>
          </p:nvSpPr>
          <p:spPr>
            <a:xfrm>
              <a:off x="4475963" y="1858631"/>
              <a:ext cx="186300" cy="3600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62" name="Google Shape;362;g23a85fb6297_2_0"/>
            <p:cNvGrpSpPr/>
            <p:nvPr/>
          </p:nvGrpSpPr>
          <p:grpSpPr>
            <a:xfrm>
              <a:off x="4493543" y="4176766"/>
              <a:ext cx="150945" cy="166063"/>
              <a:chOff x="2453209" y="5151638"/>
              <a:chExt cx="191700" cy="210900"/>
            </a:xfrm>
          </p:grpSpPr>
          <p:sp>
            <p:nvSpPr>
              <p:cNvPr id="363" name="Google Shape;363;g23a85fb6297_2_0"/>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64" name="Google Shape;364;g23a85fb6297_2_0"/>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65" name="Google Shape;365;g23a85fb6297_2_0"/>
            <p:cNvSpPr/>
            <p:nvPr/>
          </p:nvSpPr>
          <p:spPr>
            <a:xfrm>
              <a:off x="3888524" y="1953447"/>
              <a:ext cx="1370100" cy="2162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366" name="Google Shape;366;g23a85fb6297_2_0"/>
          <p:cNvSpPr txBox="1"/>
          <p:nvPr/>
        </p:nvSpPr>
        <p:spPr>
          <a:xfrm>
            <a:off x="228991" y="1430317"/>
            <a:ext cx="1079100" cy="5850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2"/>
                </a:solidFill>
              </a:rPr>
              <a:t>1</a:t>
            </a:r>
            <a:endParaRPr b="1" sz="2700">
              <a:solidFill>
                <a:schemeClr val="accent2"/>
              </a:solidFill>
              <a:latin typeface="Arial"/>
              <a:ea typeface="Arial"/>
              <a:cs typeface="Arial"/>
              <a:sym typeface="Arial"/>
            </a:endParaRPr>
          </a:p>
        </p:txBody>
      </p:sp>
      <p:sp>
        <p:nvSpPr>
          <p:cNvPr id="367" name="Google Shape;367;g23a85fb6297_2_0"/>
          <p:cNvSpPr txBox="1"/>
          <p:nvPr/>
        </p:nvSpPr>
        <p:spPr>
          <a:xfrm>
            <a:off x="259452" y="2945109"/>
            <a:ext cx="1018200" cy="5850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200">
                <a:solidFill>
                  <a:schemeClr val="accent1"/>
                </a:solidFill>
              </a:rPr>
              <a:t>2</a:t>
            </a:r>
            <a:endParaRPr b="1" sz="2700">
              <a:solidFill>
                <a:schemeClr val="accent1"/>
              </a:solidFill>
              <a:latin typeface="Arial"/>
              <a:ea typeface="Arial"/>
              <a:cs typeface="Arial"/>
              <a:sym typeface="Arial"/>
            </a:endParaRPr>
          </a:p>
        </p:txBody>
      </p:sp>
      <p:sp>
        <p:nvSpPr>
          <p:cNvPr id="368" name="Google Shape;368;g23a85fb6297_2_0"/>
          <p:cNvSpPr txBox="1"/>
          <p:nvPr/>
        </p:nvSpPr>
        <p:spPr>
          <a:xfrm>
            <a:off x="1308100" y="1496225"/>
            <a:ext cx="52824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F3F3F"/>
                </a:solidFill>
              </a:rPr>
              <a:t>Search might tamper evidence ...</a:t>
            </a:r>
            <a:endParaRPr b="1" sz="2200">
              <a:solidFill>
                <a:srgbClr val="3F3F3F"/>
              </a:solidFill>
            </a:endParaRPr>
          </a:p>
          <a:p>
            <a:pPr indent="0" lvl="0" marL="0" marR="0" rtl="0" algn="l">
              <a:spcBef>
                <a:spcPts val="0"/>
              </a:spcBef>
              <a:spcAft>
                <a:spcPts val="0"/>
              </a:spcAft>
              <a:buNone/>
            </a:pPr>
            <a:r>
              <a:rPr lang="en-US" sz="2400">
                <a:solidFill>
                  <a:schemeClr val="accent3"/>
                </a:solidFill>
                <a:latin typeface="Walter Turncoat"/>
                <a:ea typeface="Walter Turncoat"/>
                <a:cs typeface="Walter Turncoat"/>
                <a:sym typeface="Walter Turncoat"/>
              </a:rPr>
              <a:t> find→ stat()</a:t>
            </a:r>
            <a:endParaRPr sz="2400">
              <a:solidFill>
                <a:schemeClr val="accent3"/>
              </a:solidFill>
              <a:latin typeface="Walter Turncoat"/>
              <a:ea typeface="Walter Turncoat"/>
              <a:cs typeface="Walter Turncoat"/>
              <a:sym typeface="Walter Turncoat"/>
            </a:endParaRPr>
          </a:p>
        </p:txBody>
      </p:sp>
      <p:sp>
        <p:nvSpPr>
          <p:cNvPr id="369" name="Google Shape;369;g23a85fb6297_2_0"/>
          <p:cNvSpPr txBox="1"/>
          <p:nvPr/>
        </p:nvSpPr>
        <p:spPr>
          <a:xfrm>
            <a:off x="1277650" y="2794500"/>
            <a:ext cx="6893700" cy="375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rgbClr val="3F3F3F"/>
                </a:solidFill>
              </a:rPr>
              <a:t>Disable FS atime:</a:t>
            </a:r>
            <a:endParaRPr b="1" sz="2200">
              <a:solidFill>
                <a:srgbClr val="3F3F3F"/>
              </a:solidFill>
            </a:endParaRPr>
          </a:p>
          <a:p>
            <a:pPr indent="-368300" lvl="0" marL="457200" marR="0" rtl="0" algn="l">
              <a:spcBef>
                <a:spcPts val="0"/>
              </a:spcBef>
              <a:spcAft>
                <a:spcPts val="0"/>
              </a:spcAft>
              <a:buClr>
                <a:srgbClr val="3F3F3F"/>
              </a:buClr>
              <a:buSzPts val="2200"/>
              <a:buFont typeface="Arial"/>
              <a:buChar char="●"/>
            </a:pPr>
            <a:r>
              <a:rPr b="1" lang="en-US" sz="2200">
                <a:solidFill>
                  <a:srgbClr val="3F3F3F"/>
                </a:solidFill>
              </a:rPr>
              <a:t>Option #1: </a:t>
            </a:r>
            <a:endParaRPr b="1" sz="2200">
              <a:solidFill>
                <a:srgbClr val="3F3F3F"/>
              </a:solidFill>
            </a:endParaRPr>
          </a:p>
          <a:p>
            <a:pPr indent="0" lvl="0" marL="0" marR="0" rtl="0" algn="l">
              <a:spcBef>
                <a:spcPts val="0"/>
              </a:spcBef>
              <a:spcAft>
                <a:spcPts val="0"/>
              </a:spcAft>
              <a:buNone/>
            </a:pPr>
            <a:r>
              <a:rPr lang="en-US" sz="2400">
                <a:solidFill>
                  <a:schemeClr val="accent3"/>
                </a:solidFill>
                <a:latin typeface="Walter Turncoat"/>
                <a:ea typeface="Walter Turncoat"/>
                <a:cs typeface="Walter Turncoat"/>
                <a:sym typeface="Walter Turncoat"/>
              </a:rPr>
              <a:t>$ sudo mount -o remount,noatime /dev/</a:t>
            </a:r>
            <a:r>
              <a:rPr lang="en-US" sz="2400">
                <a:solidFill>
                  <a:schemeClr val="accent3"/>
                </a:solidFill>
                <a:latin typeface="Walter Turncoat"/>
                <a:ea typeface="Walter Turncoat"/>
                <a:cs typeface="Walter Turncoat"/>
                <a:sym typeface="Walter Turncoat"/>
              </a:rPr>
              <a:t>….</a:t>
            </a:r>
            <a:r>
              <a:rPr lang="en-US" sz="2400">
                <a:solidFill>
                  <a:schemeClr val="accent3"/>
                </a:solidFill>
                <a:latin typeface="Walter Turncoat"/>
                <a:ea typeface="Walter Turncoat"/>
                <a:cs typeface="Walter Turncoat"/>
                <a:sym typeface="Walter Turncoat"/>
              </a:rPr>
              <a:t> </a:t>
            </a:r>
            <a:endParaRPr sz="2400">
              <a:solidFill>
                <a:schemeClr val="accent3"/>
              </a:solidFill>
              <a:latin typeface="Walter Turncoat"/>
              <a:ea typeface="Walter Turncoat"/>
              <a:cs typeface="Walter Turncoat"/>
              <a:sym typeface="Walter Turncoat"/>
            </a:endParaRPr>
          </a:p>
          <a:p>
            <a:pPr indent="0" lvl="0" marL="0" marR="0" rtl="0" algn="l">
              <a:spcBef>
                <a:spcPts val="0"/>
              </a:spcBef>
              <a:spcAft>
                <a:spcPts val="0"/>
              </a:spcAft>
              <a:buNone/>
            </a:pPr>
            <a:r>
              <a:t/>
            </a:r>
            <a:endParaRPr b="1" sz="2800">
              <a:solidFill>
                <a:schemeClr val="accent3"/>
              </a:solidFill>
              <a:latin typeface="Caveat"/>
              <a:ea typeface="Caveat"/>
              <a:cs typeface="Caveat"/>
              <a:sym typeface="Caveat"/>
            </a:endParaRPr>
          </a:p>
          <a:p>
            <a:pPr indent="-368300" lvl="0" marL="457200" marR="0" rtl="0" algn="l">
              <a:spcBef>
                <a:spcPts val="0"/>
              </a:spcBef>
              <a:spcAft>
                <a:spcPts val="0"/>
              </a:spcAft>
              <a:buClr>
                <a:srgbClr val="3F3F3F"/>
              </a:buClr>
              <a:buSzPts val="2200"/>
              <a:buChar char="●"/>
            </a:pPr>
            <a:r>
              <a:rPr b="1" lang="en-US" sz="2200">
                <a:solidFill>
                  <a:srgbClr val="3F3F3F"/>
                </a:solidFill>
              </a:rPr>
              <a:t>Option #2:</a:t>
            </a:r>
            <a:endParaRPr b="1" sz="2200">
              <a:solidFill>
                <a:srgbClr val="3F3F3F"/>
              </a:solidFill>
            </a:endParaRPr>
          </a:p>
          <a:p>
            <a:pPr indent="0" lvl="0" marL="0" marR="0" rtl="0" algn="l">
              <a:lnSpc>
                <a:spcPct val="100000"/>
              </a:lnSpc>
              <a:spcBef>
                <a:spcPts val="0"/>
              </a:spcBef>
              <a:spcAft>
                <a:spcPts val="0"/>
              </a:spcAft>
              <a:buNone/>
            </a:pPr>
            <a:r>
              <a:rPr lang="en-US" sz="2400">
                <a:solidFill>
                  <a:schemeClr val="accent3"/>
                </a:solidFill>
                <a:latin typeface="Walter Turncoat"/>
                <a:ea typeface="Walter Turncoat"/>
                <a:cs typeface="Walter Turncoat"/>
                <a:sym typeface="Walter Turncoat"/>
              </a:rPr>
              <a:t>$ mkdir /mnt/extdrv/rootvol</a:t>
            </a:r>
            <a:endParaRPr sz="2400">
              <a:solidFill>
                <a:schemeClr val="accent3"/>
              </a:solidFill>
              <a:latin typeface="Walter Turncoat"/>
              <a:ea typeface="Walter Turncoat"/>
              <a:cs typeface="Walter Turncoat"/>
              <a:sym typeface="Walter Turncoat"/>
            </a:endParaRPr>
          </a:p>
          <a:p>
            <a:pPr indent="0" lvl="0" marL="0" marR="0" rtl="0" algn="l">
              <a:lnSpc>
                <a:spcPct val="100000"/>
              </a:lnSpc>
              <a:spcBef>
                <a:spcPts val="0"/>
              </a:spcBef>
              <a:spcAft>
                <a:spcPts val="0"/>
              </a:spcAft>
              <a:buNone/>
            </a:pPr>
            <a:r>
              <a:rPr lang="en-US" sz="2400">
                <a:solidFill>
                  <a:schemeClr val="accent3"/>
                </a:solidFill>
                <a:latin typeface="Walter Turncoat"/>
                <a:ea typeface="Walter Turncoat"/>
                <a:cs typeface="Walter Turncoat"/>
                <a:sym typeface="Walter Turncoat"/>
              </a:rPr>
              <a:t>$ rootvol=/mnt/extdrv/rootvol</a:t>
            </a:r>
            <a:endParaRPr sz="2400">
              <a:solidFill>
                <a:schemeClr val="accent3"/>
              </a:solidFill>
              <a:latin typeface="Walter Turncoat"/>
              <a:ea typeface="Walter Turncoat"/>
              <a:cs typeface="Walter Turncoat"/>
              <a:sym typeface="Walter Turncoat"/>
            </a:endParaRPr>
          </a:p>
          <a:p>
            <a:pPr indent="0" lvl="0" marL="0" marR="0" rtl="0" algn="l">
              <a:lnSpc>
                <a:spcPct val="100000"/>
              </a:lnSpc>
              <a:spcBef>
                <a:spcPts val="0"/>
              </a:spcBef>
              <a:spcAft>
                <a:spcPts val="0"/>
              </a:spcAft>
              <a:buNone/>
            </a:pPr>
            <a:r>
              <a:rPr lang="en-US" sz="2400">
                <a:solidFill>
                  <a:schemeClr val="accent3"/>
                </a:solidFill>
                <a:latin typeface="Walter Turncoat"/>
                <a:ea typeface="Walter Turncoat"/>
                <a:cs typeface="Walter Turncoat"/>
                <a:sym typeface="Walter Turncoat"/>
              </a:rPr>
              <a:t>$ sudo mount --bind / $rootvol</a:t>
            </a:r>
            <a:endParaRPr sz="2400">
              <a:solidFill>
                <a:schemeClr val="accent3"/>
              </a:solidFill>
              <a:latin typeface="Walter Turncoat"/>
              <a:ea typeface="Walter Turncoat"/>
              <a:cs typeface="Walter Turncoat"/>
              <a:sym typeface="Walter Turncoat"/>
            </a:endParaRPr>
          </a:p>
          <a:p>
            <a:pPr indent="0" lvl="0" marL="0" marR="0" rtl="0" algn="l">
              <a:lnSpc>
                <a:spcPct val="100000"/>
              </a:lnSpc>
              <a:spcBef>
                <a:spcPts val="0"/>
              </a:spcBef>
              <a:spcAft>
                <a:spcPts val="0"/>
              </a:spcAft>
              <a:buNone/>
            </a:pPr>
            <a:r>
              <a:rPr lang="en-US" sz="2400">
                <a:solidFill>
                  <a:schemeClr val="accent3"/>
                </a:solidFill>
                <a:latin typeface="Walter Turncoat"/>
                <a:ea typeface="Walter Turncoat"/>
                <a:cs typeface="Walter Turncoat"/>
                <a:sym typeface="Walter Turncoat"/>
              </a:rPr>
              <a:t>$ sudo mount -o remount,ro $rootvol</a:t>
            </a:r>
            <a:endParaRPr sz="2000">
              <a:solidFill>
                <a:srgbClr val="3F3F3F"/>
              </a:solidFill>
              <a:latin typeface="Walter Turncoat"/>
              <a:ea typeface="Walter Turncoat"/>
              <a:cs typeface="Walter Turncoat"/>
              <a:sym typeface="Walter Turncoat"/>
            </a:endParaRPr>
          </a:p>
          <a:p>
            <a:pPr indent="0" lvl="0" marL="0" marR="0" rtl="0" algn="l">
              <a:spcBef>
                <a:spcPts val="0"/>
              </a:spcBef>
              <a:spcAft>
                <a:spcPts val="0"/>
              </a:spcAft>
              <a:buNone/>
            </a:pPr>
            <a:r>
              <a:t/>
            </a:r>
            <a:endParaRPr b="1" sz="2400">
              <a:solidFill>
                <a:srgbClr val="3F3F3F"/>
              </a:solidFill>
            </a:endParaRPr>
          </a:p>
        </p:txBody>
      </p:sp>
      <p:sp>
        <p:nvSpPr>
          <p:cNvPr id="370" name="Google Shape;370;g23a85fb6297_2_0"/>
          <p:cNvSpPr txBox="1"/>
          <p:nvPr/>
        </p:nvSpPr>
        <p:spPr>
          <a:xfrm>
            <a:off x="9510816" y="3911663"/>
            <a:ext cx="1140300" cy="307800"/>
          </a:xfrm>
          <a:prstGeom prst="rect">
            <a:avLst/>
          </a:prstGeom>
          <a:solidFill>
            <a:schemeClr val="lt1"/>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1"/>
                </a:solidFill>
                <a:latin typeface="Arial"/>
                <a:ea typeface="Arial"/>
                <a:cs typeface="Arial"/>
                <a:sym typeface="Arial"/>
              </a:rPr>
              <a:t>SECURITY</a:t>
            </a:r>
            <a:endParaRPr b="1" sz="1400">
              <a:solidFill>
                <a:schemeClr val="accent1"/>
              </a:solidFill>
              <a:latin typeface="Arial"/>
              <a:ea typeface="Arial"/>
              <a:cs typeface="Arial"/>
              <a:sym typeface="Arial"/>
            </a:endParaRPr>
          </a:p>
        </p:txBody>
      </p:sp>
      <p:sp>
        <p:nvSpPr>
          <p:cNvPr id="371" name="Google Shape;371;g23a85fb6297_2_0"/>
          <p:cNvSpPr/>
          <p:nvPr/>
        </p:nvSpPr>
        <p:spPr>
          <a:xfrm>
            <a:off x="9393384" y="5188357"/>
            <a:ext cx="1636203" cy="1481928"/>
          </a:xfrm>
          <a:custGeom>
            <a:rect b="b" l="l" r="r" t="t"/>
            <a:pathLst>
              <a:path extrusionOk="0" h="2796091" w="3240006">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372" name="Google Shape;372;g23a85fb6297_2_0"/>
          <p:cNvGrpSpPr/>
          <p:nvPr/>
        </p:nvGrpSpPr>
        <p:grpSpPr>
          <a:xfrm>
            <a:off x="9641298" y="2442472"/>
            <a:ext cx="879330" cy="1123079"/>
            <a:chOff x="3394971" y="2672871"/>
            <a:chExt cx="1522123" cy="1944053"/>
          </a:xfrm>
        </p:grpSpPr>
        <p:sp>
          <p:nvSpPr>
            <p:cNvPr id="373" name="Google Shape;373;g23a85fb6297_2_0"/>
            <p:cNvSpPr/>
            <p:nvPr/>
          </p:nvSpPr>
          <p:spPr>
            <a:xfrm>
              <a:off x="3761712" y="3342479"/>
              <a:ext cx="781050" cy="781050"/>
            </a:xfrm>
            <a:custGeom>
              <a:rect b="b" l="l" r="r" t="t"/>
              <a:pathLst>
                <a:path extrusionOk="0" h="781050" w="781050">
                  <a:moveTo>
                    <a:pt x="0" y="0"/>
                  </a:moveTo>
                  <a:lnTo>
                    <a:pt x="781050" y="0"/>
                  </a:lnTo>
                  <a:lnTo>
                    <a:pt x="781050" y="781050"/>
                  </a:lnTo>
                  <a:lnTo>
                    <a:pt x="0" y="781050"/>
                  </a:lnTo>
                  <a:lnTo>
                    <a:pt x="0" y="0"/>
                  </a:lnTo>
                  <a:close/>
                </a:path>
              </a:pathLst>
            </a:custGeom>
            <a:solidFill>
              <a:srgbClr val="0680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g23a85fb6297_2_0"/>
            <p:cNvSpPr/>
            <p:nvPr/>
          </p:nvSpPr>
          <p:spPr>
            <a:xfrm>
              <a:off x="3394971" y="2672871"/>
              <a:ext cx="1522123" cy="1944053"/>
            </a:xfrm>
            <a:custGeom>
              <a:rect b="b" l="l" r="r" t="t"/>
              <a:pathLst>
                <a:path extrusionOk="0" h="1944053" w="1522123">
                  <a:moveTo>
                    <a:pt x="745836" y="1944053"/>
                  </a:moveTo>
                  <a:cubicBezTo>
                    <a:pt x="682018" y="1908810"/>
                    <a:pt x="615343" y="1879283"/>
                    <a:pt x="551526" y="1842135"/>
                  </a:cubicBezTo>
                  <a:cubicBezTo>
                    <a:pt x="382933" y="1742123"/>
                    <a:pt x="216398" y="1571249"/>
                    <a:pt x="124806" y="1456373"/>
                  </a:cubicBezTo>
                  <a:cubicBezTo>
                    <a:pt x="45180" y="1356504"/>
                    <a:pt x="-1299" y="1215052"/>
                    <a:pt x="28" y="1154430"/>
                  </a:cubicBezTo>
                  <a:lnTo>
                    <a:pt x="28" y="296228"/>
                  </a:lnTo>
                  <a:cubicBezTo>
                    <a:pt x="282921" y="289560"/>
                    <a:pt x="525808" y="180975"/>
                    <a:pt x="743931" y="9525"/>
                  </a:cubicBezTo>
                  <a:cubicBezTo>
                    <a:pt x="760123" y="-2858"/>
                    <a:pt x="767743" y="-3810"/>
                    <a:pt x="782983" y="10478"/>
                  </a:cubicBezTo>
                  <a:cubicBezTo>
                    <a:pt x="883948" y="109538"/>
                    <a:pt x="1009678" y="165735"/>
                    <a:pt x="1141123" y="211455"/>
                  </a:cubicBezTo>
                  <a:cubicBezTo>
                    <a:pt x="1255423" y="251460"/>
                    <a:pt x="1371628" y="278130"/>
                    <a:pt x="1490691" y="296228"/>
                  </a:cubicBezTo>
                  <a:cubicBezTo>
                    <a:pt x="1506883" y="299085"/>
                    <a:pt x="1522123" y="298133"/>
                    <a:pt x="1522123" y="323850"/>
                  </a:cubicBezTo>
                  <a:cubicBezTo>
                    <a:pt x="1518313" y="570548"/>
                    <a:pt x="1517361" y="816293"/>
                    <a:pt x="1514503" y="1062990"/>
                  </a:cubicBezTo>
                  <a:cubicBezTo>
                    <a:pt x="1512598" y="1274445"/>
                    <a:pt x="1422111" y="1447800"/>
                    <a:pt x="1280188" y="1596390"/>
                  </a:cubicBezTo>
                  <a:cubicBezTo>
                    <a:pt x="1141123" y="1743075"/>
                    <a:pt x="974436" y="1847850"/>
                    <a:pt x="790603" y="1927860"/>
                  </a:cubicBezTo>
                  <a:cubicBezTo>
                    <a:pt x="781078" y="1932623"/>
                    <a:pt x="768696" y="1932623"/>
                    <a:pt x="762028" y="1944053"/>
                  </a:cubicBezTo>
                  <a:lnTo>
                    <a:pt x="745836" y="19440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g23a85fb6297_2_0"/>
            <p:cNvSpPr/>
            <p:nvPr/>
          </p:nvSpPr>
          <p:spPr>
            <a:xfrm>
              <a:off x="3415022" y="2697320"/>
              <a:ext cx="1482147" cy="1894260"/>
            </a:xfrm>
            <a:custGeom>
              <a:rect b="b" l="l" r="r" t="t"/>
              <a:pathLst>
                <a:path extrusionOk="0" h="1894260" w="1482147">
                  <a:moveTo>
                    <a:pt x="931" y="709929"/>
                  </a:moveTo>
                  <a:lnTo>
                    <a:pt x="931" y="314641"/>
                  </a:lnTo>
                  <a:cubicBezTo>
                    <a:pt x="931" y="301306"/>
                    <a:pt x="-974" y="289876"/>
                    <a:pt x="19981" y="288924"/>
                  </a:cubicBezTo>
                  <a:cubicBezTo>
                    <a:pt x="231436" y="280351"/>
                    <a:pt x="421936" y="207009"/>
                    <a:pt x="600054" y="97471"/>
                  </a:cubicBezTo>
                  <a:cubicBezTo>
                    <a:pt x="644821" y="69849"/>
                    <a:pt x="688636" y="40321"/>
                    <a:pt x="729594" y="6984"/>
                  </a:cubicBezTo>
                  <a:cubicBezTo>
                    <a:pt x="738166" y="-636"/>
                    <a:pt x="744834" y="-3494"/>
                    <a:pt x="755311" y="6031"/>
                  </a:cubicBezTo>
                  <a:cubicBezTo>
                    <a:pt x="845799" y="91756"/>
                    <a:pt x="954384" y="146049"/>
                    <a:pt x="1069636" y="188911"/>
                  </a:cubicBezTo>
                  <a:cubicBezTo>
                    <a:pt x="1194414" y="235584"/>
                    <a:pt x="1322049" y="268921"/>
                    <a:pt x="1453494" y="287971"/>
                  </a:cubicBezTo>
                  <a:cubicBezTo>
                    <a:pt x="1475401" y="290829"/>
                    <a:pt x="1483021" y="299401"/>
                    <a:pt x="1482069" y="321309"/>
                  </a:cubicBezTo>
                  <a:cubicBezTo>
                    <a:pt x="1479211" y="565149"/>
                    <a:pt x="1484128" y="817868"/>
                    <a:pt x="1475401" y="1051876"/>
                  </a:cubicBezTo>
                  <a:cubicBezTo>
                    <a:pt x="1472544" y="1220469"/>
                    <a:pt x="1406821" y="1366201"/>
                    <a:pt x="1302046" y="1494789"/>
                  </a:cubicBezTo>
                  <a:cubicBezTo>
                    <a:pt x="1153456" y="1675764"/>
                    <a:pt x="962956" y="1797684"/>
                    <a:pt x="750549" y="1890076"/>
                  </a:cubicBezTo>
                  <a:cubicBezTo>
                    <a:pt x="741024" y="1893886"/>
                    <a:pt x="732451" y="1896744"/>
                    <a:pt x="721021" y="1891029"/>
                  </a:cubicBezTo>
                  <a:cubicBezTo>
                    <a:pt x="494326" y="1786254"/>
                    <a:pt x="254694" y="1575817"/>
                    <a:pt x="140949" y="1447164"/>
                  </a:cubicBezTo>
                  <a:cubicBezTo>
                    <a:pt x="48926" y="1343080"/>
                    <a:pt x="13406" y="1202340"/>
                    <a:pt x="6646" y="1148539"/>
                  </a:cubicBezTo>
                  <a:cubicBezTo>
                    <a:pt x="-4400" y="1025666"/>
                    <a:pt x="1884" y="846454"/>
                    <a:pt x="931" y="709929"/>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g23a85fb6297_2_0"/>
            <p:cNvSpPr/>
            <p:nvPr/>
          </p:nvSpPr>
          <p:spPr>
            <a:xfrm>
              <a:off x="3470256" y="2772884"/>
              <a:ext cx="1373222" cy="1738369"/>
            </a:xfrm>
            <a:custGeom>
              <a:rect b="b" l="l" r="r" t="t"/>
              <a:pathLst>
                <a:path extrusionOk="0" h="1738369" w="1373222">
                  <a:moveTo>
                    <a:pt x="1368733" y="295275"/>
                  </a:moveTo>
                  <a:cubicBezTo>
                    <a:pt x="1371908" y="403542"/>
                    <a:pt x="1376931" y="696073"/>
                    <a:pt x="1368886" y="916305"/>
                  </a:cubicBezTo>
                  <a:cubicBezTo>
                    <a:pt x="1373649" y="1116330"/>
                    <a:pt x="1270015" y="1288733"/>
                    <a:pt x="1158230" y="1424940"/>
                  </a:cubicBezTo>
                  <a:cubicBezTo>
                    <a:pt x="1046445" y="1561147"/>
                    <a:pt x="871528" y="1660208"/>
                    <a:pt x="698173" y="1733550"/>
                  </a:cubicBezTo>
                  <a:cubicBezTo>
                    <a:pt x="688648" y="1737360"/>
                    <a:pt x="680075" y="1741170"/>
                    <a:pt x="668645" y="1735455"/>
                  </a:cubicBezTo>
                  <a:cubicBezTo>
                    <a:pt x="472430" y="1644968"/>
                    <a:pt x="293360" y="1531620"/>
                    <a:pt x="158105" y="1359218"/>
                  </a:cubicBezTo>
                  <a:cubicBezTo>
                    <a:pt x="84763" y="1264920"/>
                    <a:pt x="32375" y="1161098"/>
                    <a:pt x="12373" y="1042035"/>
                  </a:cubicBezTo>
                  <a:cubicBezTo>
                    <a:pt x="-12709" y="864076"/>
                    <a:pt x="8206" y="421342"/>
                    <a:pt x="7610" y="291465"/>
                  </a:cubicBezTo>
                  <a:cubicBezTo>
                    <a:pt x="7533" y="274679"/>
                    <a:pt x="3800" y="263843"/>
                    <a:pt x="26660" y="262890"/>
                  </a:cubicBezTo>
                  <a:cubicBezTo>
                    <a:pt x="256213" y="256223"/>
                    <a:pt x="455285" y="167640"/>
                    <a:pt x="638165" y="35243"/>
                  </a:cubicBezTo>
                  <a:cubicBezTo>
                    <a:pt x="655310" y="22860"/>
                    <a:pt x="672455" y="0"/>
                    <a:pt x="689600" y="0"/>
                  </a:cubicBezTo>
                  <a:cubicBezTo>
                    <a:pt x="704840" y="0"/>
                    <a:pt x="720080" y="23813"/>
                    <a:pt x="736273" y="37147"/>
                  </a:cubicBezTo>
                  <a:cubicBezTo>
                    <a:pt x="848668" y="127635"/>
                    <a:pt x="980113" y="177165"/>
                    <a:pt x="1116320" y="217170"/>
                  </a:cubicBezTo>
                  <a:cubicBezTo>
                    <a:pt x="1191568" y="239077"/>
                    <a:pt x="1267768" y="255270"/>
                    <a:pt x="1344920" y="266700"/>
                  </a:cubicBezTo>
                  <a:cubicBezTo>
                    <a:pt x="1364923" y="269558"/>
                    <a:pt x="1368733" y="276225"/>
                    <a:pt x="1368733" y="2952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g23a85fb6297_2_0"/>
            <p:cNvSpPr/>
            <p:nvPr/>
          </p:nvSpPr>
          <p:spPr>
            <a:xfrm>
              <a:off x="3868391" y="3567180"/>
              <a:ext cx="552450" cy="506968"/>
            </a:xfrm>
            <a:custGeom>
              <a:rect b="b" l="l" r="r" t="t"/>
              <a:pathLst>
                <a:path extrusionOk="0" h="506968" w="552450">
                  <a:moveTo>
                    <a:pt x="280152" y="104375"/>
                  </a:moveTo>
                  <a:cubicBezTo>
                    <a:pt x="244049" y="104375"/>
                    <a:pt x="214782" y="133642"/>
                    <a:pt x="214782" y="169745"/>
                  </a:cubicBezTo>
                  <a:cubicBezTo>
                    <a:pt x="214782" y="196822"/>
                    <a:pt x="231245" y="220054"/>
                    <a:pt x="254707" y="229978"/>
                  </a:cubicBezTo>
                  <a:lnTo>
                    <a:pt x="256865" y="230414"/>
                  </a:lnTo>
                  <a:lnTo>
                    <a:pt x="213311" y="359358"/>
                  </a:lnTo>
                  <a:lnTo>
                    <a:pt x="344050" y="359358"/>
                  </a:lnTo>
                  <a:lnTo>
                    <a:pt x="300685" y="230970"/>
                  </a:lnTo>
                  <a:lnTo>
                    <a:pt x="305597" y="229978"/>
                  </a:lnTo>
                  <a:cubicBezTo>
                    <a:pt x="329060" y="220054"/>
                    <a:pt x="345522" y="196822"/>
                    <a:pt x="345522" y="169745"/>
                  </a:cubicBezTo>
                  <a:cubicBezTo>
                    <a:pt x="345522" y="133642"/>
                    <a:pt x="316255" y="104375"/>
                    <a:pt x="280152" y="104375"/>
                  </a:cubicBezTo>
                  <a:close/>
                  <a:moveTo>
                    <a:pt x="26670" y="88"/>
                  </a:moveTo>
                  <a:cubicBezTo>
                    <a:pt x="108585" y="1040"/>
                    <a:pt x="192405" y="88"/>
                    <a:pt x="276225" y="88"/>
                  </a:cubicBezTo>
                  <a:cubicBezTo>
                    <a:pt x="360045" y="88"/>
                    <a:pt x="443865" y="1040"/>
                    <a:pt x="526733" y="88"/>
                  </a:cubicBezTo>
                  <a:cubicBezTo>
                    <a:pt x="546735" y="88"/>
                    <a:pt x="552450" y="5803"/>
                    <a:pt x="552450" y="25805"/>
                  </a:cubicBezTo>
                  <a:cubicBezTo>
                    <a:pt x="551498" y="140105"/>
                    <a:pt x="551498" y="255358"/>
                    <a:pt x="552450" y="369658"/>
                  </a:cubicBezTo>
                  <a:cubicBezTo>
                    <a:pt x="552450" y="390613"/>
                    <a:pt x="544830" y="404900"/>
                    <a:pt x="530543" y="418235"/>
                  </a:cubicBezTo>
                  <a:cubicBezTo>
                    <a:pt x="451485" y="489673"/>
                    <a:pt x="357187" y="512533"/>
                    <a:pt x="254318" y="505865"/>
                  </a:cubicBezTo>
                  <a:cubicBezTo>
                    <a:pt x="167640" y="500150"/>
                    <a:pt x="89535" y="469670"/>
                    <a:pt x="21907" y="415378"/>
                  </a:cubicBezTo>
                  <a:cubicBezTo>
                    <a:pt x="6668" y="403948"/>
                    <a:pt x="0" y="390613"/>
                    <a:pt x="0" y="370610"/>
                  </a:cubicBezTo>
                  <a:cubicBezTo>
                    <a:pt x="952" y="256310"/>
                    <a:pt x="952" y="141058"/>
                    <a:pt x="0" y="26758"/>
                  </a:cubicBezTo>
                  <a:cubicBezTo>
                    <a:pt x="0" y="5803"/>
                    <a:pt x="4763" y="-865"/>
                    <a:pt x="26670" y="88"/>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g23a85fb6297_2_0"/>
            <p:cNvSpPr/>
            <p:nvPr/>
          </p:nvSpPr>
          <p:spPr>
            <a:xfrm>
              <a:off x="3937925" y="3173499"/>
              <a:ext cx="419782" cy="352876"/>
            </a:xfrm>
            <a:custGeom>
              <a:rect b="b" l="l" r="r" t="t"/>
              <a:pathLst>
                <a:path extrusionOk="0" h="352876" w="419782">
                  <a:moveTo>
                    <a:pt x="408623" y="150882"/>
                  </a:moveTo>
                  <a:cubicBezTo>
                    <a:pt x="415552" y="204780"/>
                    <a:pt x="425767" y="307886"/>
                    <a:pt x="415290" y="341382"/>
                  </a:cubicBezTo>
                  <a:cubicBezTo>
                    <a:pt x="383238" y="355362"/>
                    <a:pt x="368617" y="347097"/>
                    <a:pt x="345758" y="351859"/>
                  </a:cubicBezTo>
                  <a:cubicBezTo>
                    <a:pt x="332423" y="354717"/>
                    <a:pt x="327660" y="346144"/>
                    <a:pt x="327660" y="333762"/>
                  </a:cubicBezTo>
                  <a:cubicBezTo>
                    <a:pt x="326708" y="288994"/>
                    <a:pt x="322898" y="243274"/>
                    <a:pt x="324803" y="198507"/>
                  </a:cubicBezTo>
                  <a:cubicBezTo>
                    <a:pt x="325755" y="141357"/>
                    <a:pt x="289560" y="104209"/>
                    <a:pt x="233363" y="89922"/>
                  </a:cubicBezTo>
                  <a:cubicBezTo>
                    <a:pt x="155258" y="70872"/>
                    <a:pt x="84773" y="125164"/>
                    <a:pt x="83820" y="205174"/>
                  </a:cubicBezTo>
                  <a:cubicBezTo>
                    <a:pt x="83820" y="246132"/>
                    <a:pt x="82867" y="288042"/>
                    <a:pt x="83820" y="328999"/>
                  </a:cubicBezTo>
                  <a:cubicBezTo>
                    <a:pt x="83820" y="346144"/>
                    <a:pt x="78105" y="350907"/>
                    <a:pt x="60960" y="351859"/>
                  </a:cubicBezTo>
                  <a:cubicBezTo>
                    <a:pt x="0" y="354717"/>
                    <a:pt x="0" y="355669"/>
                    <a:pt x="0" y="295662"/>
                  </a:cubicBezTo>
                  <a:lnTo>
                    <a:pt x="0" y="205174"/>
                  </a:lnTo>
                  <a:cubicBezTo>
                    <a:pt x="0" y="72777"/>
                    <a:pt x="110490" y="-18663"/>
                    <a:pt x="240983" y="3244"/>
                  </a:cubicBezTo>
                  <a:cubicBezTo>
                    <a:pt x="335280" y="19437"/>
                    <a:pt x="404566" y="87526"/>
                    <a:pt x="408623" y="150882"/>
                  </a:cubicBezTo>
                  <a:close/>
                </a:path>
              </a:pathLst>
            </a:custGeom>
            <a:solidFill>
              <a:srgbClr val="FEFEF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3a41e27bdd_0_33"/>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Mounting</a:t>
            </a:r>
            <a:endParaRPr/>
          </a:p>
        </p:txBody>
      </p:sp>
      <p:grpSp>
        <p:nvGrpSpPr>
          <p:cNvPr id="384" name="Google Shape;384;g23a41e27bdd_0_33"/>
          <p:cNvGrpSpPr/>
          <p:nvPr/>
        </p:nvGrpSpPr>
        <p:grpSpPr>
          <a:xfrm rot="-5400000">
            <a:off x="4058920" y="3180111"/>
            <a:ext cx="539497" cy="1691259"/>
            <a:chOff x="5355771" y="1915886"/>
            <a:chExt cx="539497" cy="1691259"/>
          </a:xfrm>
        </p:grpSpPr>
        <p:sp>
          <p:nvSpPr>
            <p:cNvPr id="385" name="Google Shape;385;g23a41e27bdd_0_33"/>
            <p:cNvSpPr/>
            <p:nvPr/>
          </p:nvSpPr>
          <p:spPr>
            <a:xfrm>
              <a:off x="5355771" y="1915886"/>
              <a:ext cx="539497" cy="1691259"/>
            </a:xfrm>
            <a:custGeom>
              <a:rect b="b" l="l" r="r" t="t"/>
              <a:pathLst>
                <a:path extrusionOk="0" h="1752600" w="642258">
                  <a:moveTo>
                    <a:pt x="0" y="1752600"/>
                  </a:moveTo>
                  <a:lnTo>
                    <a:pt x="348343" y="1752600"/>
                  </a:lnTo>
                  <a:lnTo>
                    <a:pt x="348343" y="0"/>
                  </a:lnTo>
                  <a:lnTo>
                    <a:pt x="642258" y="0"/>
                  </a:lnTo>
                </a:path>
              </a:pathLst>
            </a:custGeom>
            <a:noFill/>
            <a:ln cap="flat" cmpd="sng" w="2857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86" name="Google Shape;386;g23a41e27bdd_0_33"/>
            <p:cNvSpPr/>
            <p:nvPr/>
          </p:nvSpPr>
          <p:spPr>
            <a:xfrm>
              <a:off x="5522720" y="2214804"/>
              <a:ext cx="250500" cy="216000"/>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grpSp>
      <p:sp>
        <p:nvSpPr>
          <p:cNvPr id="387" name="Google Shape;387;g23a41e27bdd_0_33"/>
          <p:cNvSpPr/>
          <p:nvPr/>
        </p:nvSpPr>
        <p:spPr>
          <a:xfrm rot="10800000">
            <a:off x="4976300" y="3297449"/>
            <a:ext cx="2237373" cy="1238013"/>
          </a:xfrm>
          <a:custGeom>
            <a:rect b="b" l="l" r="r" t="t"/>
            <a:pathLst>
              <a:path extrusionOk="0" h="1391026" w="2513902">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88" name="Google Shape;388;g23a41e27bdd_0_33"/>
          <p:cNvSpPr/>
          <p:nvPr/>
        </p:nvSpPr>
        <p:spPr>
          <a:xfrm>
            <a:off x="7519093" y="1700911"/>
            <a:ext cx="792000" cy="792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grpSp>
        <p:nvGrpSpPr>
          <p:cNvPr id="389" name="Google Shape;389;g23a41e27bdd_0_33"/>
          <p:cNvGrpSpPr/>
          <p:nvPr/>
        </p:nvGrpSpPr>
        <p:grpSpPr>
          <a:xfrm>
            <a:off x="6973551" y="2121237"/>
            <a:ext cx="539497" cy="1691259"/>
            <a:chOff x="5355771" y="1915886"/>
            <a:chExt cx="539497" cy="1691259"/>
          </a:xfrm>
        </p:grpSpPr>
        <p:sp>
          <p:nvSpPr>
            <p:cNvPr id="390" name="Google Shape;390;g23a41e27bdd_0_33"/>
            <p:cNvSpPr/>
            <p:nvPr/>
          </p:nvSpPr>
          <p:spPr>
            <a:xfrm>
              <a:off x="5355771" y="1915886"/>
              <a:ext cx="539497" cy="1691259"/>
            </a:xfrm>
            <a:custGeom>
              <a:rect b="b" l="l" r="r" t="t"/>
              <a:pathLst>
                <a:path extrusionOk="0" h="1752600" w="642258">
                  <a:moveTo>
                    <a:pt x="0" y="1752600"/>
                  </a:moveTo>
                  <a:lnTo>
                    <a:pt x="348343" y="1752600"/>
                  </a:lnTo>
                  <a:lnTo>
                    <a:pt x="348343" y="0"/>
                  </a:lnTo>
                  <a:lnTo>
                    <a:pt x="642258" y="0"/>
                  </a:lnTo>
                </a:path>
              </a:pathLst>
            </a:custGeom>
            <a:noFill/>
            <a:ln cap="flat" cmpd="sng" w="2857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91" name="Google Shape;391;g23a41e27bdd_0_33"/>
            <p:cNvSpPr/>
            <p:nvPr/>
          </p:nvSpPr>
          <p:spPr>
            <a:xfrm>
              <a:off x="5531512" y="2214804"/>
              <a:ext cx="250500" cy="2160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grpSp>
      <p:sp>
        <p:nvSpPr>
          <p:cNvPr id="392" name="Google Shape;392;g23a41e27bdd_0_33"/>
          <p:cNvSpPr/>
          <p:nvPr/>
        </p:nvSpPr>
        <p:spPr>
          <a:xfrm>
            <a:off x="3921814" y="1745266"/>
            <a:ext cx="792000" cy="792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93" name="Google Shape;393;g23a41e27bdd_0_33"/>
          <p:cNvSpPr txBox="1"/>
          <p:nvPr/>
        </p:nvSpPr>
        <p:spPr>
          <a:xfrm>
            <a:off x="5454076" y="3984615"/>
            <a:ext cx="13122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accent2"/>
                </a:solidFill>
                <a:latin typeface="Arial"/>
                <a:ea typeface="Arial"/>
                <a:cs typeface="Arial"/>
                <a:sym typeface="Arial"/>
              </a:rPr>
              <a:t>SECURITY</a:t>
            </a:r>
            <a:endParaRPr b="1" sz="1400">
              <a:solidFill>
                <a:schemeClr val="accent2"/>
              </a:solidFill>
              <a:latin typeface="Arial"/>
              <a:ea typeface="Arial"/>
              <a:cs typeface="Arial"/>
              <a:sym typeface="Arial"/>
            </a:endParaRPr>
          </a:p>
        </p:txBody>
      </p:sp>
      <p:sp>
        <p:nvSpPr>
          <p:cNvPr id="394" name="Google Shape;394;g23a41e27bdd_0_33"/>
          <p:cNvSpPr/>
          <p:nvPr/>
        </p:nvSpPr>
        <p:spPr>
          <a:xfrm>
            <a:off x="4130052" y="1899482"/>
            <a:ext cx="372320" cy="479414"/>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95" name="Google Shape;395;g23a41e27bdd_0_33"/>
          <p:cNvSpPr/>
          <p:nvPr/>
        </p:nvSpPr>
        <p:spPr>
          <a:xfrm rot="-1793934">
            <a:off x="4093124" y="5344387"/>
            <a:ext cx="455455" cy="455379"/>
          </a:xfrm>
          <a:custGeom>
            <a:rect b="b" l="l" r="r" t="t"/>
            <a:pathLst>
              <a:path extrusionOk="0" h="3947711" w="3948369">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96" name="Google Shape;396;g23a41e27bdd_0_33"/>
          <p:cNvSpPr/>
          <p:nvPr/>
        </p:nvSpPr>
        <p:spPr>
          <a:xfrm>
            <a:off x="7715494" y="1899483"/>
            <a:ext cx="398564" cy="408444"/>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397" name="Google Shape;397;g23a41e27bdd_0_33"/>
          <p:cNvSpPr/>
          <p:nvPr/>
        </p:nvSpPr>
        <p:spPr>
          <a:xfrm>
            <a:off x="7784920" y="5372742"/>
            <a:ext cx="397116" cy="396821"/>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grpSp>
        <p:nvGrpSpPr>
          <p:cNvPr id="398" name="Google Shape;398;g23a41e27bdd_0_33"/>
          <p:cNvGrpSpPr/>
          <p:nvPr/>
        </p:nvGrpSpPr>
        <p:grpSpPr>
          <a:xfrm>
            <a:off x="8395270" y="1749504"/>
            <a:ext cx="3204036" cy="564225"/>
            <a:chOff x="3556042" y="1744979"/>
            <a:chExt cx="3240000" cy="564225"/>
          </a:xfrm>
        </p:grpSpPr>
        <p:sp>
          <p:nvSpPr>
            <p:cNvPr id="399" name="Google Shape;399;g23a41e27bdd_0_33"/>
            <p:cNvSpPr txBox="1"/>
            <p:nvPr/>
          </p:nvSpPr>
          <p:spPr>
            <a:xfrm>
              <a:off x="3556042" y="2032304"/>
              <a:ext cx="3240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400" name="Google Shape;400;g23a41e27bdd_0_33"/>
            <p:cNvSpPr txBox="1"/>
            <p:nvPr/>
          </p:nvSpPr>
          <p:spPr>
            <a:xfrm>
              <a:off x="3556042" y="1744979"/>
              <a:ext cx="3240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noatime</a:t>
              </a:r>
              <a:endParaRPr b="1" sz="2400">
                <a:solidFill>
                  <a:srgbClr val="3F3F3F"/>
                </a:solidFill>
                <a:latin typeface="Arial"/>
                <a:ea typeface="Arial"/>
                <a:cs typeface="Arial"/>
                <a:sym typeface="Arial"/>
              </a:endParaRPr>
            </a:p>
          </p:txBody>
        </p:sp>
      </p:grpSp>
      <p:grpSp>
        <p:nvGrpSpPr>
          <p:cNvPr id="401" name="Google Shape;401;g23a41e27bdd_0_33"/>
          <p:cNvGrpSpPr/>
          <p:nvPr/>
        </p:nvGrpSpPr>
        <p:grpSpPr>
          <a:xfrm>
            <a:off x="609553" y="1655204"/>
            <a:ext cx="3204036" cy="564225"/>
            <a:chOff x="3556042" y="1744979"/>
            <a:chExt cx="3240000" cy="564225"/>
          </a:xfrm>
        </p:grpSpPr>
        <p:sp>
          <p:nvSpPr>
            <p:cNvPr id="402" name="Google Shape;402;g23a41e27bdd_0_33"/>
            <p:cNvSpPr txBox="1"/>
            <p:nvPr/>
          </p:nvSpPr>
          <p:spPr>
            <a:xfrm>
              <a:off x="3556042" y="2032304"/>
              <a:ext cx="32400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sz="1200">
                <a:solidFill>
                  <a:srgbClr val="3F3F3F"/>
                </a:solidFill>
                <a:latin typeface="Arial"/>
                <a:ea typeface="Arial"/>
                <a:cs typeface="Arial"/>
                <a:sym typeface="Arial"/>
              </a:endParaRPr>
            </a:p>
          </p:txBody>
        </p:sp>
        <p:sp>
          <p:nvSpPr>
            <p:cNvPr id="403" name="Google Shape;403;g23a41e27bdd_0_33"/>
            <p:cNvSpPr txBox="1"/>
            <p:nvPr/>
          </p:nvSpPr>
          <p:spPr>
            <a:xfrm>
              <a:off x="3556042" y="1744979"/>
              <a:ext cx="32400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rgbClr val="3F3F3F"/>
                  </a:solidFill>
                </a:rPr>
                <a:t>read only</a:t>
              </a:r>
              <a:endParaRPr b="1" sz="2400">
                <a:solidFill>
                  <a:srgbClr val="3F3F3F"/>
                </a:solidFill>
                <a:latin typeface="Arial"/>
                <a:ea typeface="Arial"/>
                <a:cs typeface="Arial"/>
                <a:sym typeface="Arial"/>
              </a:endParaRPr>
            </a:p>
          </p:txBody>
        </p:sp>
      </p:grpSp>
      <p:sp>
        <p:nvSpPr>
          <p:cNvPr id="404" name="Google Shape;404;g23a41e27bdd_0_33"/>
          <p:cNvSpPr/>
          <p:nvPr/>
        </p:nvSpPr>
        <p:spPr>
          <a:xfrm flipH="1" rot="10800000">
            <a:off x="7017519" y="3737765"/>
            <a:ext cx="2517648" cy="575964"/>
          </a:xfrm>
          <a:custGeom>
            <a:rect b="b" l="l" r="r" t="t"/>
            <a:pathLst>
              <a:path extrusionOk="0" h="402772" w="2438400">
                <a:moveTo>
                  <a:pt x="0" y="0"/>
                </a:moveTo>
                <a:lnTo>
                  <a:pt x="0" y="185057"/>
                </a:lnTo>
                <a:lnTo>
                  <a:pt x="2438400" y="185057"/>
                </a:lnTo>
                <a:lnTo>
                  <a:pt x="2438400" y="402772"/>
                </a:lnTo>
              </a:path>
            </a:pathLst>
          </a:custGeom>
          <a:noFill/>
          <a:ln cap="flat" cmpd="sng" w="28575">
            <a:solidFill>
              <a:srgbClr val="DEB4B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4"/>
              </a:solidFill>
              <a:latin typeface="Arial"/>
              <a:ea typeface="Arial"/>
              <a:cs typeface="Arial"/>
              <a:sym typeface="Arial"/>
            </a:endParaRPr>
          </a:p>
        </p:txBody>
      </p:sp>
      <p:sp>
        <p:nvSpPr>
          <p:cNvPr id="405" name="Google Shape;405;g23a41e27bdd_0_33"/>
          <p:cNvSpPr/>
          <p:nvPr/>
        </p:nvSpPr>
        <p:spPr>
          <a:xfrm>
            <a:off x="5879388" y="3475093"/>
            <a:ext cx="463279" cy="526241"/>
          </a:xfrm>
          <a:custGeom>
            <a:rect b="b" l="l" r="r" t="t"/>
            <a:pathLst>
              <a:path extrusionOk="0" h="1754137" w="1544262">
                <a:moveTo>
                  <a:pt x="1345391" y="613209"/>
                </a:moveTo>
                <a:cubicBezTo>
                  <a:pt x="1342439" y="610352"/>
                  <a:pt x="1339296" y="607780"/>
                  <a:pt x="1336057" y="605208"/>
                </a:cubicBezTo>
                <a:cubicBezTo>
                  <a:pt x="1345391" y="525579"/>
                  <a:pt x="1340533" y="445855"/>
                  <a:pt x="1338057" y="366131"/>
                </a:cubicBezTo>
                <a:cubicBezTo>
                  <a:pt x="1321579" y="157724"/>
                  <a:pt x="1135270" y="-6202"/>
                  <a:pt x="946199" y="180"/>
                </a:cubicBezTo>
                <a:cubicBezTo>
                  <a:pt x="819611" y="4466"/>
                  <a:pt x="692739" y="-1630"/>
                  <a:pt x="566246" y="3038"/>
                </a:cubicBezTo>
                <a:cubicBezTo>
                  <a:pt x="398130" y="9229"/>
                  <a:pt x="240396" y="148770"/>
                  <a:pt x="211726" y="315362"/>
                </a:cubicBezTo>
                <a:cubicBezTo>
                  <a:pt x="194771" y="414041"/>
                  <a:pt x="203058" y="514149"/>
                  <a:pt x="206582" y="613781"/>
                </a:cubicBezTo>
                <a:cubicBezTo>
                  <a:pt x="194200" y="616448"/>
                  <a:pt x="182008" y="619686"/>
                  <a:pt x="169530" y="621591"/>
                </a:cubicBezTo>
                <a:cubicBezTo>
                  <a:pt x="55421" y="639308"/>
                  <a:pt x="2367" y="699315"/>
                  <a:pt x="1223" y="812758"/>
                </a:cubicBezTo>
                <a:cubicBezTo>
                  <a:pt x="747" y="863431"/>
                  <a:pt x="3033" y="914295"/>
                  <a:pt x="461" y="964872"/>
                </a:cubicBezTo>
                <a:cubicBezTo>
                  <a:pt x="-1348" y="999257"/>
                  <a:pt x="11892" y="1009068"/>
                  <a:pt x="44181" y="1007068"/>
                </a:cubicBezTo>
                <a:cubicBezTo>
                  <a:pt x="80471" y="1004877"/>
                  <a:pt x="117048" y="1006211"/>
                  <a:pt x="153433" y="1007163"/>
                </a:cubicBezTo>
                <a:cubicBezTo>
                  <a:pt x="183341" y="1007925"/>
                  <a:pt x="209630" y="1020117"/>
                  <a:pt x="208678" y="1052979"/>
                </a:cubicBezTo>
                <a:cubicBezTo>
                  <a:pt x="207725" y="1084887"/>
                  <a:pt x="182198" y="1097270"/>
                  <a:pt x="151718" y="1097460"/>
                </a:cubicBezTo>
                <a:cubicBezTo>
                  <a:pt x="113713" y="1097651"/>
                  <a:pt x="75518" y="1099270"/>
                  <a:pt x="37704" y="1096984"/>
                </a:cubicBezTo>
                <a:cubicBezTo>
                  <a:pt x="7796" y="1095174"/>
                  <a:pt x="-2301" y="1106985"/>
                  <a:pt x="842" y="1135275"/>
                </a:cubicBezTo>
                <a:cubicBezTo>
                  <a:pt x="2271" y="1147752"/>
                  <a:pt x="2176" y="1160706"/>
                  <a:pt x="842" y="1173279"/>
                </a:cubicBezTo>
                <a:cubicBezTo>
                  <a:pt x="-2206" y="1202331"/>
                  <a:pt x="9796" y="1212618"/>
                  <a:pt x="38752" y="1211093"/>
                </a:cubicBezTo>
                <a:cubicBezTo>
                  <a:pt x="78281" y="1209093"/>
                  <a:pt x="117905" y="1210808"/>
                  <a:pt x="157529" y="1210903"/>
                </a:cubicBezTo>
                <a:cubicBezTo>
                  <a:pt x="187723" y="1210903"/>
                  <a:pt x="208297" y="1227572"/>
                  <a:pt x="208773" y="1255671"/>
                </a:cubicBezTo>
                <a:cubicBezTo>
                  <a:pt x="209250" y="1284722"/>
                  <a:pt x="188008" y="1300152"/>
                  <a:pt x="157910" y="1300152"/>
                </a:cubicBezTo>
                <a:cubicBezTo>
                  <a:pt x="119905" y="1300152"/>
                  <a:pt x="81710" y="1302152"/>
                  <a:pt x="43895" y="1299771"/>
                </a:cubicBezTo>
                <a:cubicBezTo>
                  <a:pt x="11320" y="1297676"/>
                  <a:pt x="-3634" y="1308058"/>
                  <a:pt x="747" y="1342062"/>
                </a:cubicBezTo>
                <a:cubicBezTo>
                  <a:pt x="2367" y="1354540"/>
                  <a:pt x="2081" y="1367494"/>
                  <a:pt x="842" y="1380067"/>
                </a:cubicBezTo>
                <a:cubicBezTo>
                  <a:pt x="-1825" y="1406642"/>
                  <a:pt x="8938" y="1416929"/>
                  <a:pt x="35894" y="1415786"/>
                </a:cubicBezTo>
                <a:cubicBezTo>
                  <a:pt x="73804" y="1414167"/>
                  <a:pt x="111904" y="1415310"/>
                  <a:pt x="149908" y="1415786"/>
                </a:cubicBezTo>
                <a:cubicBezTo>
                  <a:pt x="181151" y="1416167"/>
                  <a:pt x="210964" y="1424835"/>
                  <a:pt x="208487" y="1461887"/>
                </a:cubicBezTo>
                <a:cubicBezTo>
                  <a:pt x="206201" y="1495701"/>
                  <a:pt x="178769" y="1507131"/>
                  <a:pt x="146384" y="1506559"/>
                </a:cubicBezTo>
                <a:cubicBezTo>
                  <a:pt x="111523" y="1505892"/>
                  <a:pt x="76566" y="1508083"/>
                  <a:pt x="41800" y="1505988"/>
                </a:cubicBezTo>
                <a:cubicBezTo>
                  <a:pt x="11892" y="1504178"/>
                  <a:pt x="557" y="1512655"/>
                  <a:pt x="176" y="1545040"/>
                </a:cubicBezTo>
                <a:cubicBezTo>
                  <a:pt x="-1444" y="1680200"/>
                  <a:pt x="69803" y="1753923"/>
                  <a:pt x="207058" y="1754018"/>
                </a:cubicBezTo>
                <a:cubicBezTo>
                  <a:pt x="581010" y="1754209"/>
                  <a:pt x="954962" y="1754114"/>
                  <a:pt x="1328818" y="1754114"/>
                </a:cubicBezTo>
                <a:cubicBezTo>
                  <a:pt x="1474169" y="1754114"/>
                  <a:pt x="1544083" y="1684200"/>
                  <a:pt x="1544178" y="1538373"/>
                </a:cubicBezTo>
                <a:cubicBezTo>
                  <a:pt x="1544369" y="1318155"/>
                  <a:pt x="1544178" y="1097841"/>
                  <a:pt x="1544178" y="877623"/>
                </a:cubicBezTo>
                <a:cubicBezTo>
                  <a:pt x="1544369" y="688171"/>
                  <a:pt x="1523414" y="660358"/>
                  <a:pt x="1345391" y="613209"/>
                </a:cubicBezTo>
                <a:close/>
                <a:moveTo>
                  <a:pt x="388891" y="693695"/>
                </a:moveTo>
                <a:cubicBezTo>
                  <a:pt x="338313" y="692362"/>
                  <a:pt x="287735" y="692076"/>
                  <a:pt x="237253" y="693791"/>
                </a:cubicBezTo>
                <a:cubicBezTo>
                  <a:pt x="208773" y="694743"/>
                  <a:pt x="203058" y="681980"/>
                  <a:pt x="203439" y="656834"/>
                </a:cubicBezTo>
                <a:cubicBezTo>
                  <a:pt x="203820" y="633212"/>
                  <a:pt x="205915" y="616829"/>
                  <a:pt x="236015" y="618924"/>
                </a:cubicBezTo>
                <a:cubicBezTo>
                  <a:pt x="264304" y="620924"/>
                  <a:pt x="292879" y="619305"/>
                  <a:pt x="321358" y="619305"/>
                </a:cubicBezTo>
                <a:cubicBezTo>
                  <a:pt x="343456" y="619305"/>
                  <a:pt x="365650" y="620162"/>
                  <a:pt x="387748" y="619020"/>
                </a:cubicBezTo>
                <a:cubicBezTo>
                  <a:pt x="414322" y="617686"/>
                  <a:pt x="431944" y="619972"/>
                  <a:pt x="432039" y="655595"/>
                </a:cubicBezTo>
                <a:cubicBezTo>
                  <a:pt x="432134" y="690076"/>
                  <a:pt x="416704" y="694457"/>
                  <a:pt x="388891" y="693695"/>
                </a:cubicBezTo>
                <a:close/>
                <a:moveTo>
                  <a:pt x="905908" y="1263195"/>
                </a:moveTo>
                <a:cubicBezTo>
                  <a:pt x="847615" y="1310058"/>
                  <a:pt x="838852" y="1360541"/>
                  <a:pt x="845900" y="1422548"/>
                </a:cubicBezTo>
                <a:cubicBezTo>
                  <a:pt x="851520" y="1471507"/>
                  <a:pt x="834089" y="1484556"/>
                  <a:pt x="786084" y="1482270"/>
                </a:cubicBezTo>
                <a:cubicBezTo>
                  <a:pt x="699882" y="1478174"/>
                  <a:pt x="699692" y="1481223"/>
                  <a:pt x="699692" y="1383115"/>
                </a:cubicBezTo>
                <a:cubicBezTo>
                  <a:pt x="707598" y="1344253"/>
                  <a:pt x="695691" y="1310344"/>
                  <a:pt x="650542" y="1278149"/>
                </a:cubicBezTo>
                <a:cubicBezTo>
                  <a:pt x="573295" y="1222905"/>
                  <a:pt x="567961" y="1097079"/>
                  <a:pt x="630349" y="1027737"/>
                </a:cubicBezTo>
                <a:cubicBezTo>
                  <a:pt x="702930" y="947060"/>
                  <a:pt x="817230" y="937821"/>
                  <a:pt x="892668" y="1006592"/>
                </a:cubicBezTo>
                <a:cubicBezTo>
                  <a:pt x="970297" y="1077267"/>
                  <a:pt x="984013" y="1200425"/>
                  <a:pt x="905908" y="1263195"/>
                </a:cubicBezTo>
                <a:close/>
                <a:moveTo>
                  <a:pt x="904384" y="617019"/>
                </a:moveTo>
                <a:cubicBezTo>
                  <a:pt x="763605" y="618162"/>
                  <a:pt x="622825" y="615590"/>
                  <a:pt x="482140" y="618353"/>
                </a:cubicBezTo>
                <a:cubicBezTo>
                  <a:pt x="439088" y="619210"/>
                  <a:pt x="428229" y="605780"/>
                  <a:pt x="430420" y="564917"/>
                </a:cubicBezTo>
                <a:cubicBezTo>
                  <a:pt x="433659" y="505005"/>
                  <a:pt x="430706" y="444807"/>
                  <a:pt x="430420" y="384704"/>
                </a:cubicBezTo>
                <a:cubicBezTo>
                  <a:pt x="430991" y="384609"/>
                  <a:pt x="431373" y="384419"/>
                  <a:pt x="431944" y="384228"/>
                </a:cubicBezTo>
                <a:cubicBezTo>
                  <a:pt x="431467" y="384228"/>
                  <a:pt x="430991" y="384133"/>
                  <a:pt x="430515" y="384133"/>
                </a:cubicBezTo>
                <a:cubicBezTo>
                  <a:pt x="450327" y="280691"/>
                  <a:pt x="505953" y="228971"/>
                  <a:pt x="611014" y="225732"/>
                </a:cubicBezTo>
                <a:cubicBezTo>
                  <a:pt x="718456" y="222398"/>
                  <a:pt x="826183" y="222494"/>
                  <a:pt x="933626" y="225637"/>
                </a:cubicBezTo>
                <a:cubicBezTo>
                  <a:pt x="1046783" y="228971"/>
                  <a:pt x="1110696" y="296312"/>
                  <a:pt x="1113934" y="409374"/>
                </a:cubicBezTo>
                <a:cubicBezTo>
                  <a:pt x="1115744" y="470810"/>
                  <a:pt x="1116220" y="532342"/>
                  <a:pt x="1117173" y="593778"/>
                </a:cubicBezTo>
                <a:cubicBezTo>
                  <a:pt x="1117267" y="600255"/>
                  <a:pt x="1117363" y="606637"/>
                  <a:pt x="1117458" y="613114"/>
                </a:cubicBezTo>
                <a:lnTo>
                  <a:pt x="1117458" y="613114"/>
                </a:lnTo>
                <a:cubicBezTo>
                  <a:pt x="1046592" y="622448"/>
                  <a:pt x="975345" y="616448"/>
                  <a:pt x="904384" y="617019"/>
                </a:cubicBezTo>
                <a:close/>
                <a:moveTo>
                  <a:pt x="1307387" y="693600"/>
                </a:moveTo>
                <a:cubicBezTo>
                  <a:pt x="1280621" y="692076"/>
                  <a:pt x="1253761" y="693314"/>
                  <a:pt x="1226900" y="693314"/>
                </a:cubicBezTo>
                <a:cubicBezTo>
                  <a:pt x="1204802" y="693314"/>
                  <a:pt x="1182705" y="692552"/>
                  <a:pt x="1160607" y="693600"/>
                </a:cubicBezTo>
                <a:cubicBezTo>
                  <a:pt x="1133841" y="694838"/>
                  <a:pt x="1113172" y="696648"/>
                  <a:pt x="1113458" y="656643"/>
                </a:cubicBezTo>
                <a:cubicBezTo>
                  <a:pt x="1113743" y="617305"/>
                  <a:pt x="1133936" y="618543"/>
                  <a:pt x="1160987" y="619115"/>
                </a:cubicBezTo>
                <a:cubicBezTo>
                  <a:pt x="1209851" y="620067"/>
                  <a:pt x="1258905" y="620734"/>
                  <a:pt x="1307767" y="619020"/>
                </a:cubicBezTo>
                <a:cubicBezTo>
                  <a:pt x="1339677" y="617876"/>
                  <a:pt x="1337486" y="637403"/>
                  <a:pt x="1338248" y="658834"/>
                </a:cubicBezTo>
                <a:cubicBezTo>
                  <a:pt x="1339010" y="681313"/>
                  <a:pt x="1334057" y="695124"/>
                  <a:pt x="1307387" y="69360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06" name="Google Shape;406;g23a41e27bdd_0_33"/>
          <p:cNvPicPr preferRelativeResize="0"/>
          <p:nvPr/>
        </p:nvPicPr>
        <p:blipFill rotWithShape="1">
          <a:blip r:embed="rId3">
            <a:alphaModFix/>
          </a:blip>
          <a:srcRect b="0" l="1127" r="0" t="0"/>
          <a:stretch/>
        </p:blipFill>
        <p:spPr>
          <a:xfrm>
            <a:off x="3086975" y="5372750"/>
            <a:ext cx="7197024" cy="1100400"/>
          </a:xfrm>
          <a:prstGeom prst="rect">
            <a:avLst/>
          </a:prstGeom>
          <a:noFill/>
          <a:ln>
            <a:noFill/>
          </a:ln>
        </p:spPr>
      </p:pic>
      <p:grpSp>
        <p:nvGrpSpPr>
          <p:cNvPr id="407" name="Google Shape;407;g23a41e27bdd_0_33"/>
          <p:cNvGrpSpPr/>
          <p:nvPr/>
        </p:nvGrpSpPr>
        <p:grpSpPr>
          <a:xfrm rot="10800000">
            <a:off x="4462569" y="2708302"/>
            <a:ext cx="2517648" cy="575964"/>
            <a:chOff x="4016829" y="4452257"/>
            <a:chExt cx="2517648" cy="575964"/>
          </a:xfrm>
        </p:grpSpPr>
        <p:sp>
          <p:nvSpPr>
            <p:cNvPr id="408" name="Google Shape;408;g23a41e27bdd_0_33"/>
            <p:cNvSpPr/>
            <p:nvPr/>
          </p:nvSpPr>
          <p:spPr>
            <a:xfrm>
              <a:off x="4016829" y="4452257"/>
              <a:ext cx="2517648" cy="575964"/>
            </a:xfrm>
            <a:custGeom>
              <a:rect b="b" l="l" r="r" t="t"/>
              <a:pathLst>
                <a:path extrusionOk="0" h="402772" w="2438400">
                  <a:moveTo>
                    <a:pt x="0" y="0"/>
                  </a:moveTo>
                  <a:lnTo>
                    <a:pt x="0" y="185057"/>
                  </a:lnTo>
                  <a:lnTo>
                    <a:pt x="2438400" y="185057"/>
                  </a:lnTo>
                  <a:lnTo>
                    <a:pt x="2438400" y="402772"/>
                  </a:lnTo>
                </a:path>
              </a:pathLst>
            </a:cu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09" name="Google Shape;409;g23a41e27bdd_0_33"/>
            <p:cNvSpPr/>
            <p:nvPr/>
          </p:nvSpPr>
          <p:spPr>
            <a:xfrm flipH="1" rot="5400000">
              <a:off x="5872791" y="4605137"/>
              <a:ext cx="250500" cy="21600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grpSp>
      <p:sp>
        <p:nvSpPr>
          <p:cNvPr id="410" name="Google Shape;410;g23a41e27bdd_0_33"/>
          <p:cNvSpPr/>
          <p:nvPr/>
        </p:nvSpPr>
        <p:spPr>
          <a:xfrm>
            <a:off x="9112899" y="2918707"/>
            <a:ext cx="792000" cy="792000"/>
          </a:xfrm>
          <a:prstGeom prst="ellipse">
            <a:avLst/>
          </a:prstGeom>
          <a:solidFill>
            <a:srgbClr val="DEB4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11" name="Google Shape;411;g23a41e27bdd_0_33"/>
          <p:cNvSpPr/>
          <p:nvPr/>
        </p:nvSpPr>
        <p:spPr>
          <a:xfrm>
            <a:off x="9310345" y="3116280"/>
            <a:ext cx="397116" cy="396821"/>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12" name="Google Shape;412;g23a41e27bdd_0_33"/>
          <p:cNvSpPr txBox="1"/>
          <p:nvPr/>
        </p:nvSpPr>
        <p:spPr>
          <a:xfrm>
            <a:off x="10002395" y="3083842"/>
            <a:ext cx="3204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noexec</a:t>
            </a:r>
            <a:endParaRPr b="1" sz="2400">
              <a:solidFill>
                <a:srgbClr val="3F3F3F"/>
              </a:solidFill>
              <a:latin typeface="Arial"/>
              <a:ea typeface="Arial"/>
              <a:cs typeface="Arial"/>
              <a:sym typeface="Arial"/>
            </a:endParaRPr>
          </a:p>
        </p:txBody>
      </p:sp>
      <p:sp>
        <p:nvSpPr>
          <p:cNvPr id="413" name="Google Shape;413;g23a41e27bdd_0_33"/>
          <p:cNvSpPr/>
          <p:nvPr/>
        </p:nvSpPr>
        <p:spPr>
          <a:xfrm rot="5400000">
            <a:off x="8779556" y="3917749"/>
            <a:ext cx="250500" cy="216000"/>
          </a:xfrm>
          <a:prstGeom prst="triangle">
            <a:avLst>
              <a:gd fmla="val 50000" name="adj"/>
            </a:avLst>
          </a:prstGeom>
          <a:solidFill>
            <a:srgbClr val="DEB4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accent4"/>
              </a:solidFill>
              <a:latin typeface="Arial"/>
              <a:ea typeface="Arial"/>
              <a:cs typeface="Arial"/>
              <a:sym typeface="Arial"/>
            </a:endParaRPr>
          </a:p>
        </p:txBody>
      </p:sp>
      <p:sp>
        <p:nvSpPr>
          <p:cNvPr id="414" name="Google Shape;414;g23a41e27bdd_0_33"/>
          <p:cNvSpPr/>
          <p:nvPr/>
        </p:nvSpPr>
        <p:spPr>
          <a:xfrm>
            <a:off x="3054164" y="2918691"/>
            <a:ext cx="792000" cy="7920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15" name="Google Shape;415;g23a41e27bdd_0_33"/>
          <p:cNvSpPr/>
          <p:nvPr/>
        </p:nvSpPr>
        <p:spPr>
          <a:xfrm>
            <a:off x="3217100" y="3051456"/>
            <a:ext cx="466162" cy="526500"/>
          </a:xfrm>
          <a:custGeom>
            <a:rect b="b" l="l" r="r" t="t"/>
            <a:pathLst>
              <a:path extrusionOk="0" h="3240000" w="2868687">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16" name="Google Shape;416;g23a41e27bdd_0_33"/>
          <p:cNvSpPr txBox="1"/>
          <p:nvPr/>
        </p:nvSpPr>
        <p:spPr>
          <a:xfrm>
            <a:off x="164475" y="2918700"/>
            <a:ext cx="27153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400">
                <a:solidFill>
                  <a:srgbClr val="3F3F3F"/>
                </a:solidFill>
              </a:rPr>
              <a:t>noload</a:t>
            </a:r>
            <a:endParaRPr b="1" sz="2400">
              <a:solidFill>
                <a:srgbClr val="3F3F3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g22d506262b8_0_795"/>
          <p:cNvPicPr preferRelativeResize="0"/>
          <p:nvPr/>
        </p:nvPicPr>
        <p:blipFill rotWithShape="1">
          <a:blip r:embed="rId3">
            <a:alphaModFix/>
          </a:blip>
          <a:srcRect b="0" l="0" r="0" t="0"/>
          <a:stretch/>
        </p:blipFill>
        <p:spPr>
          <a:xfrm>
            <a:off x="223033" y="758327"/>
            <a:ext cx="8411999" cy="3055563"/>
          </a:xfrm>
          <a:prstGeom prst="rect">
            <a:avLst/>
          </a:prstGeom>
          <a:noFill/>
          <a:ln>
            <a:noFill/>
          </a:ln>
        </p:spPr>
      </p:pic>
      <p:sp>
        <p:nvSpPr>
          <p:cNvPr id="422" name="Google Shape;422;g22d506262b8_0_795"/>
          <p:cNvSpPr txBox="1"/>
          <p:nvPr>
            <p:ph type="title"/>
          </p:nvPr>
        </p:nvSpPr>
        <p:spPr>
          <a:xfrm>
            <a:off x="93567" y="71433"/>
            <a:ext cx="5054100" cy="2061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t>Processes </a:t>
            </a:r>
            <a:r>
              <a:rPr lang="en-US">
                <a:solidFill>
                  <a:schemeClr val="accent2"/>
                </a:solidFill>
              </a:rPr>
              <a:t>Tree</a:t>
            </a:r>
            <a:r>
              <a:rPr lang="en-US"/>
              <a:t>...</a:t>
            </a:r>
            <a:endParaRPr/>
          </a:p>
        </p:txBody>
      </p:sp>
      <p:sp>
        <p:nvSpPr>
          <p:cNvPr id="423" name="Google Shape;423;g22d506262b8_0_795"/>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sp>
        <p:nvSpPr>
          <p:cNvPr id="424" name="Google Shape;424;g22d506262b8_0_795"/>
          <p:cNvSpPr txBox="1"/>
          <p:nvPr>
            <p:ph type="title"/>
          </p:nvPr>
        </p:nvSpPr>
        <p:spPr>
          <a:xfrm>
            <a:off x="1733767" y="4685433"/>
            <a:ext cx="2628900" cy="11433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3500"/>
              <a:buNone/>
            </a:pPr>
            <a:r>
              <a:rPr lang="en-US"/>
              <a:t>Mounted </a:t>
            </a:r>
            <a:endParaRPr/>
          </a:p>
          <a:p>
            <a:pPr indent="0" lvl="0" marL="0" rtl="0" algn="r">
              <a:lnSpc>
                <a:spcPct val="100000"/>
              </a:lnSpc>
              <a:spcBef>
                <a:spcPts val="0"/>
              </a:spcBef>
              <a:spcAft>
                <a:spcPts val="0"/>
              </a:spcAft>
              <a:buSzPts val="3500"/>
              <a:buNone/>
            </a:pPr>
            <a:r>
              <a:rPr lang="en-US">
                <a:solidFill>
                  <a:schemeClr val="accent2"/>
                </a:solidFill>
              </a:rPr>
              <a:t>Dev</a:t>
            </a:r>
            <a:r>
              <a:rPr lang="en-US"/>
              <a:t>/</a:t>
            </a:r>
            <a:r>
              <a:rPr lang="en-US">
                <a:solidFill>
                  <a:schemeClr val="accent2"/>
                </a:solidFill>
              </a:rPr>
              <a:t>Vol</a:t>
            </a:r>
            <a:r>
              <a:rPr lang="en-US"/>
              <a:t>...</a:t>
            </a:r>
            <a:endParaRPr/>
          </a:p>
        </p:txBody>
      </p:sp>
      <p:grpSp>
        <p:nvGrpSpPr>
          <p:cNvPr id="425" name="Google Shape;425;g22d506262b8_0_795"/>
          <p:cNvGrpSpPr/>
          <p:nvPr/>
        </p:nvGrpSpPr>
        <p:grpSpPr>
          <a:xfrm>
            <a:off x="9366017" y="933430"/>
            <a:ext cx="2698668" cy="2413606"/>
            <a:chOff x="4504025" y="100075"/>
            <a:chExt cx="2024052" cy="1810250"/>
          </a:xfrm>
        </p:grpSpPr>
        <p:pic>
          <p:nvPicPr>
            <p:cNvPr id="426" name="Google Shape;426;g22d506262b8_0_795"/>
            <p:cNvPicPr preferRelativeResize="0"/>
            <p:nvPr/>
          </p:nvPicPr>
          <p:blipFill rotWithShape="1">
            <a:blip r:embed="rId4">
              <a:alphaModFix/>
            </a:blip>
            <a:srcRect b="0" l="0" r="0" t="0"/>
            <a:stretch/>
          </p:blipFill>
          <p:spPr>
            <a:xfrm>
              <a:off x="4504027" y="100075"/>
              <a:ext cx="2024050" cy="1810250"/>
            </a:xfrm>
            <a:prstGeom prst="rect">
              <a:avLst/>
            </a:prstGeom>
            <a:noFill/>
            <a:ln>
              <a:noFill/>
            </a:ln>
          </p:spPr>
        </p:pic>
        <p:sp>
          <p:nvSpPr>
            <p:cNvPr id="427" name="Google Shape;427;g22d506262b8_0_795"/>
            <p:cNvSpPr/>
            <p:nvPr/>
          </p:nvSpPr>
          <p:spPr>
            <a:xfrm>
              <a:off x="4504025" y="104250"/>
              <a:ext cx="236400" cy="159900"/>
            </a:xfrm>
            <a:prstGeom prst="rect">
              <a:avLst/>
            </a:prstGeom>
            <a:solidFill>
              <a:srgbClr val="963334">
                <a:alpha val="38040"/>
              </a:srgbClr>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428" name="Google Shape;428;g22d506262b8_0_795"/>
          <p:cNvPicPr preferRelativeResize="0"/>
          <p:nvPr/>
        </p:nvPicPr>
        <p:blipFill rotWithShape="1">
          <a:blip r:embed="rId5">
            <a:alphaModFix/>
          </a:blip>
          <a:srcRect b="0" l="0" r="0" t="0"/>
          <a:stretch/>
        </p:blipFill>
        <p:spPr>
          <a:xfrm>
            <a:off x="4371468" y="3751764"/>
            <a:ext cx="7676069" cy="2807300"/>
          </a:xfrm>
          <a:prstGeom prst="rect">
            <a:avLst/>
          </a:prstGeom>
          <a:noFill/>
          <a:ln>
            <a:noFill/>
          </a:ln>
        </p:spPr>
      </p:pic>
      <p:sp>
        <p:nvSpPr>
          <p:cNvPr id="429" name="Google Shape;429;g22d506262b8_0_795"/>
          <p:cNvSpPr txBox="1"/>
          <p:nvPr/>
        </p:nvSpPr>
        <p:spPr>
          <a:xfrm>
            <a:off x="7471633" y="140700"/>
            <a:ext cx="4687200" cy="785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3500"/>
              <a:buFont typeface="Arial"/>
              <a:buNone/>
            </a:pPr>
            <a:r>
              <a:rPr b="0" i="0" lang="en-US" sz="3500" u="none" cap="none" strike="noStrike">
                <a:solidFill>
                  <a:schemeClr val="accent3"/>
                </a:solidFill>
                <a:latin typeface="Walter Turncoat"/>
                <a:ea typeface="Walter Turncoat"/>
                <a:cs typeface="Walter Turncoat"/>
                <a:sym typeface="Walter Turncoat"/>
              </a:rPr>
              <a:t>Old Linux Systems…</a:t>
            </a:r>
            <a:endParaRPr b="0" i="0" sz="1900" u="none" cap="none" strike="noStrike">
              <a:solidFill>
                <a:schemeClr val="accent3"/>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3a85fb6297_0_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More Linux </a:t>
            </a:r>
            <a:r>
              <a:rPr lang="en-US"/>
              <a:t>Commands</a:t>
            </a:r>
            <a:endParaRPr/>
          </a:p>
        </p:txBody>
      </p:sp>
      <p:sp>
        <p:nvSpPr>
          <p:cNvPr id="435" name="Google Shape;435;g23a85fb6297_0_0"/>
          <p:cNvSpPr/>
          <p:nvPr/>
        </p:nvSpPr>
        <p:spPr>
          <a:xfrm>
            <a:off x="8953602" y="4011821"/>
            <a:ext cx="2476200" cy="18516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36" name="Google Shape;436;g23a85fb6297_0_0"/>
          <p:cNvSpPr/>
          <p:nvPr/>
        </p:nvSpPr>
        <p:spPr>
          <a:xfrm>
            <a:off x="6962726" y="3377669"/>
            <a:ext cx="2476200" cy="1851600"/>
          </a:xfrm>
          <a:prstGeom prst="right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37" name="Google Shape;437;g23a85fb6297_0_0"/>
          <p:cNvSpPr/>
          <p:nvPr/>
        </p:nvSpPr>
        <p:spPr>
          <a:xfrm>
            <a:off x="4971850" y="2743516"/>
            <a:ext cx="2476200" cy="1851600"/>
          </a:xfrm>
          <a:prstGeom prst="right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38" name="Google Shape;438;g23a85fb6297_0_0"/>
          <p:cNvSpPr/>
          <p:nvPr/>
        </p:nvSpPr>
        <p:spPr>
          <a:xfrm>
            <a:off x="2980975" y="2109363"/>
            <a:ext cx="2476200" cy="18516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39" name="Google Shape;439;g23a85fb6297_0_0"/>
          <p:cNvSpPr/>
          <p:nvPr/>
        </p:nvSpPr>
        <p:spPr>
          <a:xfrm>
            <a:off x="990100" y="1475210"/>
            <a:ext cx="2476200" cy="1851600"/>
          </a:xfrm>
          <a:prstGeom prst="right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440" name="Google Shape;440;g23a85fb6297_0_0"/>
          <p:cNvSpPr txBox="1"/>
          <p:nvPr/>
        </p:nvSpPr>
        <p:spPr>
          <a:xfrm rot="-1908837">
            <a:off x="9498826" y="4571176"/>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less</a:t>
            </a:r>
            <a:endParaRPr b="1" sz="2400">
              <a:solidFill>
                <a:schemeClr val="lt1"/>
              </a:solidFill>
              <a:latin typeface="Arial"/>
              <a:ea typeface="Arial"/>
              <a:cs typeface="Arial"/>
              <a:sym typeface="Arial"/>
            </a:endParaRPr>
          </a:p>
        </p:txBody>
      </p:sp>
      <p:sp>
        <p:nvSpPr>
          <p:cNvPr id="441" name="Google Shape;441;g23a85fb6297_0_0"/>
          <p:cNvSpPr txBox="1"/>
          <p:nvPr/>
        </p:nvSpPr>
        <p:spPr>
          <a:xfrm rot="-1908837">
            <a:off x="7422583" y="4008906"/>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cat</a:t>
            </a:r>
            <a:endParaRPr b="1" sz="2400">
              <a:solidFill>
                <a:schemeClr val="lt1"/>
              </a:solidFill>
              <a:latin typeface="Arial"/>
              <a:ea typeface="Arial"/>
              <a:cs typeface="Arial"/>
              <a:sym typeface="Arial"/>
            </a:endParaRPr>
          </a:p>
        </p:txBody>
      </p:sp>
      <p:sp>
        <p:nvSpPr>
          <p:cNvPr id="442" name="Google Shape;442;g23a85fb6297_0_0"/>
          <p:cNvSpPr txBox="1"/>
          <p:nvPr/>
        </p:nvSpPr>
        <p:spPr>
          <a:xfrm rot="-1908837">
            <a:off x="5500865" y="3210962"/>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xxd</a:t>
            </a:r>
            <a:endParaRPr b="1" sz="2400">
              <a:solidFill>
                <a:schemeClr val="lt1"/>
              </a:solidFill>
              <a:latin typeface="Arial"/>
              <a:ea typeface="Arial"/>
              <a:cs typeface="Arial"/>
              <a:sym typeface="Arial"/>
            </a:endParaRPr>
          </a:p>
        </p:txBody>
      </p:sp>
      <p:sp>
        <p:nvSpPr>
          <p:cNvPr id="443" name="Google Shape;443;g23a85fb6297_0_0"/>
          <p:cNvSpPr txBox="1"/>
          <p:nvPr/>
        </p:nvSpPr>
        <p:spPr>
          <a:xfrm rot="-1908837">
            <a:off x="3509998" y="2804318"/>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  file</a:t>
            </a:r>
            <a:endParaRPr b="1" sz="2400">
              <a:solidFill>
                <a:schemeClr val="lt1"/>
              </a:solidFill>
              <a:latin typeface="Arial"/>
              <a:ea typeface="Arial"/>
              <a:cs typeface="Arial"/>
              <a:sym typeface="Arial"/>
            </a:endParaRPr>
          </a:p>
        </p:txBody>
      </p:sp>
      <p:sp>
        <p:nvSpPr>
          <p:cNvPr id="444" name="Google Shape;444;g23a85fb6297_0_0"/>
          <p:cNvSpPr txBox="1"/>
          <p:nvPr/>
        </p:nvSpPr>
        <p:spPr>
          <a:xfrm rot="-1908837">
            <a:off x="1481531" y="2048174"/>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strings</a:t>
            </a:r>
            <a:endParaRPr b="1" sz="2400">
              <a:solidFill>
                <a:schemeClr val="lt1"/>
              </a:solidFill>
              <a:latin typeface="Arial"/>
              <a:ea typeface="Arial"/>
              <a:cs typeface="Arial"/>
              <a:sym typeface="Arial"/>
            </a:endParaRPr>
          </a:p>
        </p:txBody>
      </p:sp>
      <p:sp>
        <p:nvSpPr>
          <p:cNvPr id="445" name="Google Shape;445;g23a85fb6297_0_0"/>
          <p:cNvSpPr txBox="1"/>
          <p:nvPr/>
        </p:nvSpPr>
        <p:spPr>
          <a:xfrm>
            <a:off x="5156904" y="4970880"/>
            <a:ext cx="168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a:t>
            </a:r>
            <a:endParaRPr b="1" sz="1800">
              <a:solidFill>
                <a:srgbClr val="595959"/>
              </a:solidFill>
              <a:latin typeface="Arial"/>
              <a:ea typeface="Arial"/>
              <a:cs typeface="Arial"/>
              <a:sym typeface="Arial"/>
            </a:endParaRPr>
          </a:p>
        </p:txBody>
      </p:sp>
      <p:sp>
        <p:nvSpPr>
          <p:cNvPr id="446" name="Google Shape;446;g23a85fb6297_0_0"/>
          <p:cNvSpPr txBox="1"/>
          <p:nvPr/>
        </p:nvSpPr>
        <p:spPr>
          <a:xfrm>
            <a:off x="7055247" y="5520918"/>
            <a:ext cx="168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a:t>
            </a:r>
            <a:endParaRPr b="1" sz="1800">
              <a:solidFill>
                <a:srgbClr val="595959"/>
              </a:solidFill>
              <a:latin typeface="Arial"/>
              <a:ea typeface="Arial"/>
              <a:cs typeface="Arial"/>
              <a:sym typeface="Arial"/>
            </a:endParaRPr>
          </a:p>
        </p:txBody>
      </p:sp>
      <p:sp>
        <p:nvSpPr>
          <p:cNvPr id="447" name="Google Shape;447;g23a85fb6297_0_0"/>
          <p:cNvSpPr txBox="1"/>
          <p:nvPr/>
        </p:nvSpPr>
        <p:spPr>
          <a:xfrm>
            <a:off x="9483690" y="5934593"/>
            <a:ext cx="168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a:t>
            </a:r>
            <a:endParaRPr b="1" sz="1800">
              <a:solidFill>
                <a:srgbClr val="595959"/>
              </a:solidFill>
              <a:latin typeface="Arial"/>
              <a:ea typeface="Arial"/>
              <a:cs typeface="Arial"/>
              <a:sym typeface="Arial"/>
            </a:endParaRPr>
          </a:p>
        </p:txBody>
      </p:sp>
      <p:sp>
        <p:nvSpPr>
          <p:cNvPr id="448" name="Google Shape;448;g23a85fb6297_0_0"/>
          <p:cNvSpPr txBox="1"/>
          <p:nvPr/>
        </p:nvSpPr>
        <p:spPr>
          <a:xfrm>
            <a:off x="929168" y="3669752"/>
            <a:ext cx="168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a:t>
            </a:r>
            <a:endParaRPr b="1" sz="1800">
              <a:solidFill>
                <a:srgbClr val="595959"/>
              </a:solidFill>
              <a:latin typeface="Arial"/>
              <a:ea typeface="Arial"/>
              <a:cs typeface="Arial"/>
              <a:sym typeface="Arial"/>
            </a:endParaRPr>
          </a:p>
        </p:txBody>
      </p:sp>
      <p:sp>
        <p:nvSpPr>
          <p:cNvPr id="449" name="Google Shape;449;g23a85fb6297_0_0"/>
          <p:cNvSpPr txBox="1"/>
          <p:nvPr/>
        </p:nvSpPr>
        <p:spPr>
          <a:xfrm>
            <a:off x="3043036" y="4320316"/>
            <a:ext cx="1682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a:t>
            </a:r>
            <a:endParaRPr b="1" sz="1800">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2d506262b8_0_488"/>
          <p:cNvSpPr txBox="1"/>
          <p:nvPr/>
        </p:nvSpPr>
        <p:spPr>
          <a:xfrm>
            <a:off x="0" y="3076500"/>
            <a:ext cx="5977500" cy="3601800"/>
          </a:xfrm>
          <a:prstGeom prst="rect">
            <a:avLst/>
          </a:prstGeom>
          <a:noFill/>
          <a:ln>
            <a:noFill/>
          </a:ln>
        </p:spPr>
        <p:txBody>
          <a:bodyPr anchorCtr="0" anchor="t" bIns="45700" lIns="91425" spcFirstLastPara="1" rIns="91425" wrap="square" tIns="45700">
            <a:spAutoFit/>
          </a:bodyPr>
          <a:lstStyle/>
          <a:p>
            <a:pPr indent="-349250" lvl="0" marL="457200" marR="0" rtl="0" algn="l">
              <a:spcBef>
                <a:spcPts val="0"/>
              </a:spcBef>
              <a:spcAft>
                <a:spcPts val="0"/>
              </a:spcAft>
              <a:buClr>
                <a:schemeClr val="accent6"/>
              </a:buClr>
              <a:buSzPts val="1900"/>
              <a:buChar char="➢"/>
            </a:pPr>
            <a:r>
              <a:rPr lang="en-US" sz="1900">
                <a:solidFill>
                  <a:srgbClr val="3F3F3F"/>
                </a:solidFill>
              </a:rPr>
              <a:t>Associate Professor and Program Director, Computer and Digital Forensics, Champlain College</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rtl="0" algn="l">
              <a:spcBef>
                <a:spcPts val="0"/>
              </a:spcBef>
              <a:spcAft>
                <a:spcPts val="0"/>
              </a:spcAft>
              <a:buClr>
                <a:schemeClr val="accent2"/>
              </a:buClr>
              <a:buSzPts val="1900"/>
              <a:buChar char="➢"/>
            </a:pPr>
            <a:r>
              <a:rPr lang="en-US" sz="1900">
                <a:solidFill>
                  <a:srgbClr val="3F3F3F"/>
                </a:solidFill>
              </a:rPr>
              <a:t>Research Director, Leahy Center for Digital Forensics and Cybersecurity</a:t>
            </a:r>
            <a:endParaRPr sz="1900">
              <a:solidFill>
                <a:srgbClr val="3F3F3F"/>
              </a:solidFill>
            </a:endParaRPr>
          </a:p>
          <a:p>
            <a:pPr indent="0" lvl="0" marL="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Co-Founder and CTO</a:t>
            </a:r>
            <a:r>
              <a:rPr lang="en-US" sz="1900">
                <a:solidFill>
                  <a:srgbClr val="3F3F3F"/>
                </a:solidFill>
              </a:rPr>
              <a:t>,</a:t>
            </a:r>
            <a:r>
              <a:rPr lang="en-US" sz="1900">
                <a:solidFill>
                  <a:srgbClr val="3F3F3F"/>
                </a:solidFill>
              </a:rPr>
              <a:t> Cyber5W</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Interests: DFIR, Adversary Simulation, and Offsec</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@binaryz0ne</a:t>
            </a:r>
            <a:endParaRPr sz="1900">
              <a:solidFill>
                <a:srgbClr val="3F3F3F"/>
              </a:solidFill>
            </a:endParaRPr>
          </a:p>
        </p:txBody>
      </p:sp>
      <p:sp>
        <p:nvSpPr>
          <p:cNvPr id="115" name="Google Shape;115;g22d506262b8_0_488"/>
          <p:cNvSpPr txBox="1"/>
          <p:nvPr/>
        </p:nvSpPr>
        <p:spPr>
          <a:xfrm>
            <a:off x="323479" y="903600"/>
            <a:ext cx="2888400" cy="1077600"/>
          </a:xfrm>
          <a:prstGeom prst="rect">
            <a:avLst/>
          </a:prstGeom>
          <a:noFill/>
          <a:ln>
            <a:noFill/>
          </a:ln>
        </p:spPr>
        <p:txBody>
          <a:bodyPr anchorCtr="0" anchor="ctr" bIns="0" lIns="36000" spcFirstLastPara="1" rIns="36000" wrap="square" tIns="0">
            <a:spAutoFit/>
          </a:bodyPr>
          <a:lstStyle/>
          <a:p>
            <a:pPr indent="0" lvl="0" marL="0" marR="0" rtl="0" algn="l">
              <a:spcBef>
                <a:spcPts val="0"/>
              </a:spcBef>
              <a:spcAft>
                <a:spcPts val="0"/>
              </a:spcAft>
              <a:buNone/>
            </a:pPr>
            <a:r>
              <a:rPr lang="en-US" sz="7000">
                <a:solidFill>
                  <a:schemeClr val="accent2"/>
                </a:solidFill>
                <a:latin typeface="Caveat"/>
                <a:ea typeface="Caveat"/>
                <a:cs typeface="Caveat"/>
                <a:sym typeface="Caveat"/>
              </a:rPr>
              <a:t>Ali Hadi</a:t>
            </a:r>
            <a:endParaRPr sz="7000">
              <a:solidFill>
                <a:schemeClr val="accent2"/>
              </a:solidFill>
              <a:latin typeface="Caveat"/>
              <a:ea typeface="Caveat"/>
              <a:cs typeface="Caveat"/>
              <a:sym typeface="Caveat"/>
            </a:endParaRPr>
          </a:p>
        </p:txBody>
      </p:sp>
      <p:pic>
        <p:nvPicPr>
          <p:cNvPr id="116" name="Google Shape;116;g22d506262b8_0_488"/>
          <p:cNvPicPr preferRelativeResize="0"/>
          <p:nvPr/>
        </p:nvPicPr>
        <p:blipFill rotWithShape="1">
          <a:blip r:embed="rId3">
            <a:alphaModFix/>
          </a:blip>
          <a:srcRect b="0" l="0" r="0" t="0"/>
          <a:stretch/>
        </p:blipFill>
        <p:spPr>
          <a:xfrm>
            <a:off x="2999000" y="306525"/>
            <a:ext cx="2638050" cy="2638050"/>
          </a:xfrm>
          <a:prstGeom prst="rect">
            <a:avLst/>
          </a:prstGeom>
          <a:noFill/>
          <a:ln>
            <a:noFill/>
          </a:ln>
        </p:spPr>
      </p:pic>
      <p:sp>
        <p:nvSpPr>
          <p:cNvPr id="117" name="Google Shape;117;g22d506262b8_0_488"/>
          <p:cNvSpPr txBox="1"/>
          <p:nvPr/>
        </p:nvSpPr>
        <p:spPr>
          <a:xfrm>
            <a:off x="6677534" y="185640"/>
            <a:ext cx="5214600" cy="1077600"/>
          </a:xfrm>
          <a:prstGeom prst="rect">
            <a:avLst/>
          </a:prstGeom>
          <a:noFill/>
          <a:ln>
            <a:noFill/>
          </a:ln>
        </p:spPr>
        <p:txBody>
          <a:bodyPr anchorCtr="0" anchor="ctr" bIns="0" lIns="36000" spcFirstLastPara="1" rIns="36000" wrap="square" tIns="0">
            <a:spAutoFit/>
          </a:bodyPr>
          <a:lstStyle/>
          <a:p>
            <a:pPr indent="0" lvl="0" marL="0" marR="0" rtl="0" algn="l">
              <a:spcBef>
                <a:spcPts val="0"/>
              </a:spcBef>
              <a:spcAft>
                <a:spcPts val="0"/>
              </a:spcAft>
              <a:buNone/>
            </a:pPr>
            <a:r>
              <a:rPr lang="en-US" sz="7000">
                <a:solidFill>
                  <a:schemeClr val="accent2"/>
                </a:solidFill>
                <a:latin typeface="Caveat"/>
                <a:ea typeface="Caveat"/>
                <a:cs typeface="Caveat"/>
                <a:sym typeface="Caveat"/>
              </a:rPr>
              <a:t>Mariam Khader</a:t>
            </a:r>
            <a:endParaRPr sz="7000">
              <a:solidFill>
                <a:schemeClr val="accent2"/>
              </a:solidFill>
              <a:latin typeface="Caveat"/>
              <a:ea typeface="Caveat"/>
              <a:cs typeface="Caveat"/>
              <a:sym typeface="Caveat"/>
            </a:endParaRPr>
          </a:p>
        </p:txBody>
      </p:sp>
      <p:pic>
        <p:nvPicPr>
          <p:cNvPr id="118" name="Google Shape;118;g22d506262b8_0_488"/>
          <p:cNvPicPr preferRelativeResize="0"/>
          <p:nvPr/>
        </p:nvPicPr>
        <p:blipFill>
          <a:blip r:embed="rId4">
            <a:alphaModFix/>
          </a:blip>
          <a:stretch>
            <a:fillRect/>
          </a:stretch>
        </p:blipFill>
        <p:spPr>
          <a:xfrm>
            <a:off x="8389801" y="4088025"/>
            <a:ext cx="2638051" cy="2769975"/>
          </a:xfrm>
          <a:prstGeom prst="rect">
            <a:avLst/>
          </a:prstGeom>
          <a:noFill/>
          <a:ln>
            <a:noFill/>
          </a:ln>
        </p:spPr>
      </p:pic>
      <p:sp>
        <p:nvSpPr>
          <p:cNvPr id="119" name="Google Shape;119;g22d506262b8_0_488"/>
          <p:cNvSpPr txBox="1"/>
          <p:nvPr/>
        </p:nvSpPr>
        <p:spPr>
          <a:xfrm>
            <a:off x="6096000" y="1397725"/>
            <a:ext cx="5800500" cy="3016800"/>
          </a:xfrm>
          <a:prstGeom prst="rect">
            <a:avLst/>
          </a:prstGeom>
          <a:noFill/>
          <a:ln>
            <a:noFill/>
          </a:ln>
        </p:spPr>
        <p:txBody>
          <a:bodyPr anchorCtr="0" anchor="t" bIns="45700" lIns="91425" spcFirstLastPara="1" rIns="91425" wrap="square" tIns="45700">
            <a:spAutoFit/>
          </a:bodyPr>
          <a:lstStyle/>
          <a:p>
            <a:pPr indent="-349250" lvl="0" marL="457200" marR="0" rtl="0" algn="l">
              <a:spcBef>
                <a:spcPts val="0"/>
              </a:spcBef>
              <a:spcAft>
                <a:spcPts val="0"/>
              </a:spcAft>
              <a:buClr>
                <a:schemeClr val="accent6"/>
              </a:buClr>
              <a:buSzPts val="1900"/>
              <a:buChar char="➢"/>
            </a:pPr>
            <a:r>
              <a:rPr lang="en-US" sz="1900">
                <a:solidFill>
                  <a:srgbClr val="3F3F3F"/>
                </a:solidFill>
              </a:rPr>
              <a:t>Assistant </a:t>
            </a:r>
            <a:r>
              <a:rPr lang="en-US" sz="1900">
                <a:solidFill>
                  <a:srgbClr val="3F3F3F"/>
                </a:solidFill>
              </a:rPr>
              <a:t>Professor, Computer and Digital Forensics, Champlain College</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Research Lead, Leahy Center for Cybersecurity and Digital Forensics</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Interests: DFIR, Cybersecurity and Data Science</a:t>
            </a:r>
            <a:endParaRPr sz="1900">
              <a:solidFill>
                <a:srgbClr val="3F3F3F"/>
              </a:solidFill>
            </a:endParaRPr>
          </a:p>
          <a:p>
            <a:pPr indent="0" lvl="0" marL="457200" marR="0" rtl="0" algn="l">
              <a:spcBef>
                <a:spcPts val="0"/>
              </a:spcBef>
              <a:spcAft>
                <a:spcPts val="0"/>
              </a:spcAft>
              <a:buNone/>
            </a:pPr>
            <a:r>
              <a:t/>
            </a:r>
            <a:endParaRPr sz="1900">
              <a:solidFill>
                <a:srgbClr val="3F3F3F"/>
              </a:solidFill>
            </a:endParaRPr>
          </a:p>
          <a:p>
            <a:pPr indent="-349250" lvl="0" marL="457200" marR="0" rtl="0" algn="l">
              <a:spcBef>
                <a:spcPts val="0"/>
              </a:spcBef>
              <a:spcAft>
                <a:spcPts val="0"/>
              </a:spcAft>
              <a:buClr>
                <a:schemeClr val="accent6"/>
              </a:buClr>
              <a:buSzPts val="1900"/>
              <a:buChar char="➢"/>
            </a:pPr>
            <a:r>
              <a:rPr lang="en-US" sz="1900">
                <a:solidFill>
                  <a:srgbClr val="3F3F3F"/>
                </a:solidFill>
              </a:rPr>
              <a:t>@maryst33d</a:t>
            </a:r>
            <a:endParaRPr sz="1900">
              <a:solidFill>
                <a:srgbClr val="3F3F3F"/>
              </a:solidFill>
            </a:endParaRPr>
          </a:p>
        </p:txBody>
      </p:sp>
      <p:cxnSp>
        <p:nvCxnSpPr>
          <p:cNvPr id="120" name="Google Shape;120;g22d506262b8_0_488"/>
          <p:cNvCxnSpPr/>
          <p:nvPr/>
        </p:nvCxnSpPr>
        <p:spPr>
          <a:xfrm>
            <a:off x="5925425" y="329900"/>
            <a:ext cx="64800" cy="6377400"/>
          </a:xfrm>
          <a:prstGeom prst="straightConnector1">
            <a:avLst/>
          </a:prstGeom>
          <a:noFill/>
          <a:ln cap="flat" cmpd="sng" w="28575">
            <a:solidFill>
              <a:schemeClr val="accent2"/>
            </a:solidFill>
            <a:prstDash val="solid"/>
            <a:round/>
            <a:headEnd len="med" w="med" type="none"/>
            <a:tailEnd len="med" w="med" type="none"/>
          </a:ln>
          <a:effectLst>
            <a:outerShdw blurRad="342900" rotWithShape="0" algn="bl" dir="5400000" dist="628650">
              <a:srgbClr val="000000">
                <a:alpha val="71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2d506262b8_0_859"/>
          <p:cNvSpPr txBox="1"/>
          <p:nvPr>
            <p:ph type="title"/>
          </p:nvPr>
        </p:nvSpPr>
        <p:spPr>
          <a:xfrm>
            <a:off x="1769050" y="648975"/>
            <a:ext cx="30153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sz="2400">
                <a:solidFill>
                  <a:schemeClr val="accent2"/>
                </a:solidFill>
              </a:rPr>
              <a:t>Hunt Users</a:t>
            </a:r>
            <a:r>
              <a:rPr lang="en-US" sz="2400"/>
              <a:t>...</a:t>
            </a:r>
            <a:endParaRPr sz="2400"/>
          </a:p>
        </p:txBody>
      </p:sp>
      <p:sp>
        <p:nvSpPr>
          <p:cNvPr id="455" name="Google Shape;455;g22d506262b8_0_859"/>
          <p:cNvSpPr txBox="1"/>
          <p:nvPr>
            <p:ph idx="1" type="body"/>
          </p:nvPr>
        </p:nvSpPr>
        <p:spPr>
          <a:xfrm>
            <a:off x="1622800" y="1919625"/>
            <a:ext cx="3307800" cy="1522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Checking for suspicious user account entries…</a:t>
            </a:r>
            <a:endParaRPr/>
          </a:p>
          <a:p>
            <a:pPr indent="0" lvl="0" marL="0" rtl="0" algn="l">
              <a:lnSpc>
                <a:spcPct val="100000"/>
              </a:lnSpc>
              <a:spcBef>
                <a:spcPts val="800"/>
              </a:spcBef>
              <a:spcAft>
                <a:spcPts val="0"/>
              </a:spcAft>
              <a:buSzPts val="2100"/>
              <a:buNone/>
            </a:pPr>
            <a:r>
              <a:rPr lang="en-US">
                <a:solidFill>
                  <a:schemeClr val="accent3"/>
                </a:solidFill>
              </a:rPr>
              <a:t>$ cat /etc/passwd</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accent6"/>
              </a:solidFill>
            </a:endParaRPr>
          </a:p>
          <a:p>
            <a:pPr indent="0" lvl="0" marL="0" rtl="0" algn="l">
              <a:lnSpc>
                <a:spcPct val="100000"/>
              </a:lnSpc>
              <a:spcBef>
                <a:spcPts val="800"/>
              </a:spcBef>
              <a:spcAft>
                <a:spcPts val="0"/>
              </a:spcAft>
              <a:buClr>
                <a:schemeClr val="dk1"/>
              </a:buClr>
              <a:buSzPts val="1500"/>
              <a:buFont typeface="Arial"/>
              <a:buNone/>
            </a:pPr>
            <a:r>
              <a:t/>
            </a:r>
            <a:endParaRPr/>
          </a:p>
        </p:txBody>
      </p:sp>
      <p:sp>
        <p:nvSpPr>
          <p:cNvPr id="456" name="Google Shape;456;g22d506262b8_0_859"/>
          <p:cNvSpPr txBox="1"/>
          <p:nvPr>
            <p:ph idx="12" type="sldNum"/>
          </p:nvPr>
        </p:nvSpPr>
        <p:spPr>
          <a:xfrm>
            <a:off x="5730200" y="6443967"/>
            <a:ext cx="731700" cy="4140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Clr>
                <a:srgbClr val="000000"/>
              </a:buClr>
              <a:buSzPts val="1300"/>
              <a:buFont typeface="Arial"/>
              <a:buNone/>
            </a:pPr>
            <a:fld id="{00000000-1234-1234-1234-123412341234}" type="slidenum">
              <a:rPr lang="en-US"/>
              <a:t>‹#›</a:t>
            </a:fld>
            <a:endParaRPr/>
          </a:p>
        </p:txBody>
      </p:sp>
      <p:pic>
        <p:nvPicPr>
          <p:cNvPr id="457" name="Google Shape;457;g22d506262b8_0_859"/>
          <p:cNvPicPr preferRelativeResize="0"/>
          <p:nvPr/>
        </p:nvPicPr>
        <p:blipFill rotWithShape="1">
          <a:blip r:embed="rId3">
            <a:alphaModFix/>
          </a:blip>
          <a:srcRect b="0" l="0" r="0" t="0"/>
          <a:stretch/>
        </p:blipFill>
        <p:spPr>
          <a:xfrm>
            <a:off x="5076791" y="214969"/>
            <a:ext cx="7039166" cy="3267200"/>
          </a:xfrm>
          <a:prstGeom prst="rect">
            <a:avLst/>
          </a:prstGeom>
          <a:noFill/>
          <a:ln>
            <a:noFill/>
          </a:ln>
        </p:spPr>
      </p:pic>
      <p:pic>
        <p:nvPicPr>
          <p:cNvPr id="458" name="Google Shape;458;g22d506262b8_0_859"/>
          <p:cNvPicPr preferRelativeResize="0"/>
          <p:nvPr/>
        </p:nvPicPr>
        <p:blipFill rotWithShape="1">
          <a:blip r:embed="rId4">
            <a:alphaModFix/>
          </a:blip>
          <a:srcRect b="0" l="0" r="0" t="0"/>
          <a:stretch/>
        </p:blipFill>
        <p:spPr>
          <a:xfrm>
            <a:off x="165867" y="3569167"/>
            <a:ext cx="6518066" cy="3025333"/>
          </a:xfrm>
          <a:prstGeom prst="rect">
            <a:avLst/>
          </a:prstGeom>
          <a:noFill/>
          <a:ln>
            <a:noFill/>
          </a:ln>
        </p:spPr>
      </p:pic>
      <p:sp>
        <p:nvSpPr>
          <p:cNvPr id="459" name="Google Shape;459;g22d506262b8_0_859"/>
          <p:cNvSpPr txBox="1"/>
          <p:nvPr>
            <p:ph idx="1" type="body"/>
          </p:nvPr>
        </p:nvSpPr>
        <p:spPr>
          <a:xfrm>
            <a:off x="6673073" y="3818761"/>
            <a:ext cx="5442900" cy="2699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dk1"/>
                </a:solidFill>
              </a:rPr>
              <a:t>Timestamps using debugfs</a:t>
            </a:r>
            <a:endParaRPr>
              <a:solidFill>
                <a:schemeClr val="dk1"/>
              </a:solidFill>
            </a:endParaRPr>
          </a:p>
          <a:p>
            <a:pPr indent="0" lvl="0" marL="0" rtl="0" algn="l">
              <a:lnSpc>
                <a:spcPct val="100000"/>
              </a:lnSpc>
              <a:spcBef>
                <a:spcPts val="800"/>
              </a:spcBef>
              <a:spcAft>
                <a:spcPts val="0"/>
              </a:spcAft>
              <a:buClr>
                <a:schemeClr val="dk1"/>
              </a:buClr>
              <a:buSzPts val="1500"/>
              <a:buFont typeface="Arial"/>
              <a:buNone/>
            </a:pPr>
            <a:r>
              <a:rPr lang="en-US">
                <a:solidFill>
                  <a:schemeClr val="accent3"/>
                </a:solidFill>
              </a:rPr>
              <a:t>$ sudo debugfs -R 'stat &lt;1835260&gt;' /dev/…..</a:t>
            </a:r>
            <a:endParaRPr>
              <a:solidFill>
                <a:schemeClr val="accent3"/>
              </a:solidFill>
            </a:endParaRPr>
          </a:p>
        </p:txBody>
      </p:sp>
      <p:grpSp>
        <p:nvGrpSpPr>
          <p:cNvPr id="460" name="Google Shape;460;g22d506262b8_0_859"/>
          <p:cNvGrpSpPr/>
          <p:nvPr/>
        </p:nvGrpSpPr>
        <p:grpSpPr>
          <a:xfrm>
            <a:off x="165881" y="-1"/>
            <a:ext cx="4798424" cy="3430523"/>
            <a:chOff x="307713" y="631957"/>
            <a:chExt cx="2861485" cy="2335595"/>
          </a:xfrm>
        </p:grpSpPr>
        <p:grpSp>
          <p:nvGrpSpPr>
            <p:cNvPr id="461" name="Google Shape;461;g22d506262b8_0_859"/>
            <p:cNvGrpSpPr/>
            <p:nvPr/>
          </p:nvGrpSpPr>
          <p:grpSpPr>
            <a:xfrm>
              <a:off x="307713" y="631957"/>
              <a:ext cx="2861485" cy="2335595"/>
              <a:chOff x="376890" y="2515673"/>
              <a:chExt cx="5080762" cy="4147009"/>
            </a:xfrm>
          </p:grpSpPr>
          <p:sp>
            <p:nvSpPr>
              <p:cNvPr id="462" name="Google Shape;462;g22d506262b8_0_859"/>
              <p:cNvSpPr/>
              <p:nvPr/>
            </p:nvSpPr>
            <p:spPr>
              <a:xfrm>
                <a:off x="1971581" y="4229203"/>
                <a:ext cx="313572" cy="783935"/>
              </a:xfrm>
              <a:custGeom>
                <a:rect b="b" l="l" r="r" t="t"/>
                <a:pathLst>
                  <a:path extrusionOk="0" h="783935" w="313572">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g22d506262b8_0_859"/>
              <p:cNvSpPr/>
              <p:nvPr/>
            </p:nvSpPr>
            <p:spPr>
              <a:xfrm>
                <a:off x="376890" y="3305107"/>
                <a:ext cx="1761754" cy="3357575"/>
              </a:xfrm>
              <a:custGeom>
                <a:rect b="b" l="l" r="r" t="t"/>
                <a:pathLst>
                  <a:path extrusionOk="0" h="3357575" w="1761754">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g22d506262b8_0_859"/>
              <p:cNvSpPr/>
              <p:nvPr/>
            </p:nvSpPr>
            <p:spPr>
              <a:xfrm>
                <a:off x="2247230" y="2515673"/>
                <a:ext cx="2685693" cy="1730535"/>
              </a:xfrm>
              <a:custGeom>
                <a:rect b="b" l="l" r="r" t="t"/>
                <a:pathLst>
                  <a:path extrusionOk="0" h="1730535" w="2685693">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g22d506262b8_0_859"/>
              <p:cNvSpPr/>
              <p:nvPr/>
            </p:nvSpPr>
            <p:spPr>
              <a:xfrm>
                <a:off x="4909570" y="3106205"/>
                <a:ext cx="255473" cy="2486816"/>
              </a:xfrm>
              <a:custGeom>
                <a:rect b="b" l="l" r="r" t="t"/>
                <a:pathLst>
                  <a:path extrusionOk="0" h="2638532" w="186137">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g22d506262b8_0_859"/>
              <p:cNvSpPr/>
              <p:nvPr/>
            </p:nvSpPr>
            <p:spPr>
              <a:xfrm>
                <a:off x="1024137" y="3535246"/>
                <a:ext cx="253243" cy="105794"/>
              </a:xfrm>
              <a:custGeom>
                <a:rect b="b" l="l" r="r" t="t"/>
                <a:pathLst>
                  <a:path extrusionOk="0" h="105794" w="253243">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g22d506262b8_0_859"/>
              <p:cNvSpPr/>
              <p:nvPr/>
            </p:nvSpPr>
            <p:spPr>
              <a:xfrm>
                <a:off x="1197993" y="3561560"/>
                <a:ext cx="56894" cy="36706"/>
              </a:xfrm>
              <a:custGeom>
                <a:rect b="b" l="l" r="r" t="t"/>
                <a:pathLst>
                  <a:path extrusionOk="0" h="36706" w="56894">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g22d506262b8_0_859"/>
              <p:cNvSpPr/>
              <p:nvPr/>
            </p:nvSpPr>
            <p:spPr>
              <a:xfrm>
                <a:off x="1074502" y="3586255"/>
                <a:ext cx="44189" cy="27730"/>
              </a:xfrm>
              <a:custGeom>
                <a:rect b="b" l="l" r="r" t="t"/>
                <a:pathLst>
                  <a:path extrusionOk="0" h="27730" w="44189">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9" name="Google Shape;469;g22d506262b8_0_859"/>
              <p:cNvSpPr/>
              <p:nvPr/>
            </p:nvSpPr>
            <p:spPr>
              <a:xfrm>
                <a:off x="1057301" y="3565365"/>
                <a:ext cx="69243" cy="13740"/>
              </a:xfrm>
              <a:custGeom>
                <a:rect b="b" l="l" r="r" t="t"/>
                <a:pathLst>
                  <a:path extrusionOk="0" h="13740" w="69243">
                    <a:moveTo>
                      <a:pt x="0" y="12417"/>
                    </a:moveTo>
                    <a:cubicBezTo>
                      <a:pt x="22493" y="-4783"/>
                      <a:pt x="44986" y="-3901"/>
                      <a:pt x="69243" y="13740"/>
                    </a:cubicBezTo>
                    <a:cubicBezTo>
                      <a:pt x="45868" y="5802"/>
                      <a:pt x="22934" y="68"/>
                      <a:pt x="0" y="12417"/>
                    </a:cubicBezTo>
                    <a:close/>
                  </a:path>
                </a:pathLst>
              </a:custGeom>
              <a:solidFill>
                <a:srgbClr val="5D3A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0" name="Google Shape;470;g22d506262b8_0_859"/>
              <p:cNvSpPr/>
              <p:nvPr/>
            </p:nvSpPr>
            <p:spPr>
              <a:xfrm>
                <a:off x="1208137" y="3540800"/>
                <a:ext cx="39693" cy="13166"/>
              </a:xfrm>
              <a:custGeom>
                <a:rect b="b" l="l" r="r" t="t"/>
                <a:pathLst>
                  <a:path extrusionOk="0" h="13166" w="39693">
                    <a:moveTo>
                      <a:pt x="39694" y="2140"/>
                    </a:moveTo>
                    <a:cubicBezTo>
                      <a:pt x="26462" y="5227"/>
                      <a:pt x="12349" y="5227"/>
                      <a:pt x="0" y="13166"/>
                    </a:cubicBezTo>
                    <a:cubicBezTo>
                      <a:pt x="10585" y="-1388"/>
                      <a:pt x="24698" y="-1829"/>
                      <a:pt x="39694" y="2140"/>
                    </a:cubicBezTo>
                    <a:close/>
                  </a:path>
                </a:pathLst>
              </a:custGeom>
              <a:solidFill>
                <a:srgbClr val="6543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1" name="Google Shape;471;g22d506262b8_0_859"/>
              <p:cNvSpPr/>
              <p:nvPr/>
            </p:nvSpPr>
            <p:spPr>
              <a:xfrm>
                <a:off x="5108548" y="5579443"/>
                <a:ext cx="349104" cy="693425"/>
              </a:xfrm>
              <a:custGeom>
                <a:rect b="b" l="l" r="r" t="t"/>
                <a:pathLst>
                  <a:path extrusionOk="0" h="693425" w="349104">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72" name="Google Shape;472;g22d506262b8_0_859"/>
            <p:cNvSpPr/>
            <p:nvPr/>
          </p:nvSpPr>
          <p:spPr>
            <a:xfrm>
              <a:off x="461598" y="1606416"/>
              <a:ext cx="598200" cy="598200"/>
            </a:xfrm>
            <a:prstGeom prst="noSmoking">
              <a:avLst>
                <a:gd fmla="val 6899"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2d506262b8_0_915"/>
          <p:cNvSpPr txBox="1"/>
          <p:nvPr>
            <p:ph type="title"/>
          </p:nvPr>
        </p:nvSpPr>
        <p:spPr>
          <a:xfrm>
            <a:off x="-8033" y="376233"/>
            <a:ext cx="12207900" cy="11433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500"/>
              <a:buNone/>
            </a:pPr>
            <a:r>
              <a:rPr lang="en-US" sz="2800">
                <a:solidFill>
                  <a:schemeClr val="accent2"/>
                </a:solidFill>
              </a:rPr>
              <a:t>Hunt Groups</a:t>
            </a:r>
            <a:r>
              <a:rPr lang="en-US" sz="2800"/>
              <a:t>...</a:t>
            </a:r>
            <a:endParaRPr sz="2800"/>
          </a:p>
        </p:txBody>
      </p:sp>
      <p:sp>
        <p:nvSpPr>
          <p:cNvPr id="478" name="Google Shape;478;g22d506262b8_0_915"/>
          <p:cNvSpPr txBox="1"/>
          <p:nvPr>
            <p:ph idx="1" type="body"/>
          </p:nvPr>
        </p:nvSpPr>
        <p:spPr>
          <a:xfrm>
            <a:off x="609600" y="1096167"/>
            <a:ext cx="113697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Checking for suspicious group entries…</a:t>
            </a:r>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tail -n 4 /etc/group</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accent6"/>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grep -E ‘mail|php’ /etc/group</a:t>
            </a:r>
            <a:endParaRPr>
              <a:solidFill>
                <a:schemeClr val="accent3"/>
              </a:solidFill>
            </a:endParaRPr>
          </a:p>
          <a:p>
            <a:pPr indent="609600" lvl="0" marL="5486400" rtl="0" algn="l">
              <a:lnSpc>
                <a:spcPct val="100000"/>
              </a:lnSpc>
              <a:spcBef>
                <a:spcPts val="800"/>
              </a:spcBef>
              <a:spcAft>
                <a:spcPts val="0"/>
              </a:spcAft>
              <a:buSzPts val="2100"/>
              <a:buNone/>
            </a:pPr>
            <a:r>
              <a:t/>
            </a:r>
            <a:endParaRPr>
              <a:solidFill>
                <a:schemeClr val="dk1"/>
              </a:solidFill>
              <a:highlight>
                <a:schemeClr val="accent4"/>
              </a:highlight>
            </a:endParaRPr>
          </a:p>
          <a:p>
            <a:pPr indent="609600" lvl="0" marL="5486400" rtl="0" algn="l">
              <a:lnSpc>
                <a:spcPct val="100000"/>
              </a:lnSpc>
              <a:spcBef>
                <a:spcPts val="800"/>
              </a:spcBef>
              <a:spcAft>
                <a:spcPts val="0"/>
              </a:spcAft>
              <a:buSzPts val="2100"/>
              <a:buNone/>
            </a:pPr>
            <a:r>
              <a:t/>
            </a:r>
            <a:endParaRPr>
              <a:solidFill>
                <a:schemeClr val="dk1"/>
              </a:solidFill>
              <a:highlight>
                <a:schemeClr val="accent4"/>
              </a:highlight>
            </a:endParaRPr>
          </a:p>
          <a:p>
            <a:pPr indent="609600" lvl="0" marL="5486400" rtl="0" algn="l">
              <a:lnSpc>
                <a:spcPct val="100000"/>
              </a:lnSpc>
              <a:spcBef>
                <a:spcPts val="800"/>
              </a:spcBef>
              <a:spcAft>
                <a:spcPts val="0"/>
              </a:spcAft>
              <a:buSzPts val="2100"/>
              <a:buNone/>
            </a:pPr>
            <a:r>
              <a:t/>
            </a:r>
            <a:endParaRPr>
              <a:solidFill>
                <a:schemeClr val="dk1"/>
              </a:solidFill>
              <a:highlight>
                <a:schemeClr val="accent4"/>
              </a:highlight>
            </a:endParaRPr>
          </a:p>
          <a:p>
            <a:pPr indent="609600" lvl="0" marL="5486400" rtl="0" algn="l">
              <a:lnSpc>
                <a:spcPct val="100000"/>
              </a:lnSpc>
              <a:spcBef>
                <a:spcPts val="800"/>
              </a:spcBef>
              <a:spcAft>
                <a:spcPts val="0"/>
              </a:spcAft>
              <a:buSzPts val="2100"/>
              <a:buNone/>
            </a:pPr>
            <a:r>
              <a:t/>
            </a:r>
            <a:endParaRPr>
              <a:solidFill>
                <a:schemeClr val="dk1"/>
              </a:solidFill>
              <a:highlight>
                <a:schemeClr val="accent4"/>
              </a:highlight>
            </a:endParaRPr>
          </a:p>
          <a:p>
            <a:pPr indent="609600" lvl="0" marL="5486400" rtl="0" algn="l">
              <a:lnSpc>
                <a:spcPct val="100000"/>
              </a:lnSpc>
              <a:spcBef>
                <a:spcPts val="800"/>
              </a:spcBef>
              <a:spcAft>
                <a:spcPts val="0"/>
              </a:spcAft>
              <a:buSzPts val="2100"/>
              <a:buNone/>
            </a:pPr>
            <a:r>
              <a:t/>
            </a:r>
            <a:endParaRPr>
              <a:solidFill>
                <a:schemeClr val="dk1"/>
              </a:solidFill>
              <a:highlight>
                <a:schemeClr val="accent4"/>
              </a:highlight>
            </a:endParaRPr>
          </a:p>
          <a:p>
            <a:pPr indent="0" lvl="0" marL="0" rtl="0" algn="l">
              <a:lnSpc>
                <a:spcPct val="100000"/>
              </a:lnSpc>
              <a:spcBef>
                <a:spcPts val="800"/>
              </a:spcBef>
              <a:spcAft>
                <a:spcPts val="0"/>
              </a:spcAft>
              <a:buSzPts val="2100"/>
              <a:buNone/>
            </a:pPr>
            <a:r>
              <a:rPr lang="en-US">
                <a:solidFill>
                  <a:schemeClr val="dk1"/>
                </a:solidFill>
                <a:highlight>
                  <a:schemeClr val="accent4"/>
                </a:highlight>
              </a:rPr>
              <a:t>Timestamps using debugfs</a:t>
            </a:r>
            <a:endParaRPr>
              <a:solidFill>
                <a:schemeClr val="dk1"/>
              </a:solidFill>
              <a:highlight>
                <a:schemeClr val="accent4"/>
              </a:highlight>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debugfs -R 'stat &lt;1835269&gt;' /dev/…..</a:t>
            </a:r>
            <a:endParaRPr>
              <a:solidFill>
                <a:schemeClr val="accent3"/>
              </a:solidFill>
            </a:endParaRPr>
          </a:p>
          <a:p>
            <a:pPr indent="0" lvl="0" marL="0" rtl="0" algn="l">
              <a:lnSpc>
                <a:spcPct val="100000"/>
              </a:lnSpc>
              <a:spcBef>
                <a:spcPts val="800"/>
              </a:spcBef>
              <a:spcAft>
                <a:spcPts val="0"/>
              </a:spcAft>
              <a:buClr>
                <a:schemeClr val="dk1"/>
              </a:buClr>
              <a:buSzPts val="1500"/>
              <a:buFont typeface="Arial"/>
              <a:buNone/>
            </a:pPr>
            <a:r>
              <a:t/>
            </a:r>
            <a:endParaRPr>
              <a:solidFill>
                <a:schemeClr val="lt1"/>
              </a:solidFill>
            </a:endParaRPr>
          </a:p>
          <a:p>
            <a:pPr indent="0" lvl="0" marL="0" rtl="0" algn="l">
              <a:lnSpc>
                <a:spcPct val="100000"/>
              </a:lnSpc>
              <a:spcBef>
                <a:spcPts val="800"/>
              </a:spcBef>
              <a:spcAft>
                <a:spcPts val="0"/>
              </a:spcAft>
              <a:buSzPts val="2100"/>
              <a:buNone/>
            </a:pPr>
            <a:r>
              <a:t/>
            </a:r>
            <a:endParaRPr/>
          </a:p>
        </p:txBody>
      </p:sp>
      <p:sp>
        <p:nvSpPr>
          <p:cNvPr id="479" name="Google Shape;479;g22d506262b8_0_915"/>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pic>
        <p:nvPicPr>
          <p:cNvPr id="480" name="Google Shape;480;g22d506262b8_0_915"/>
          <p:cNvPicPr preferRelativeResize="0"/>
          <p:nvPr/>
        </p:nvPicPr>
        <p:blipFill rotWithShape="1">
          <a:blip r:embed="rId3">
            <a:alphaModFix/>
          </a:blip>
          <a:srcRect b="0" l="0" r="0" t="0"/>
          <a:stretch/>
        </p:blipFill>
        <p:spPr>
          <a:xfrm>
            <a:off x="5506383" y="1197765"/>
            <a:ext cx="6280766" cy="1631800"/>
          </a:xfrm>
          <a:prstGeom prst="rect">
            <a:avLst/>
          </a:prstGeom>
          <a:noFill/>
          <a:ln>
            <a:noFill/>
          </a:ln>
        </p:spPr>
      </p:pic>
      <p:pic>
        <p:nvPicPr>
          <p:cNvPr id="481" name="Google Shape;481;g22d506262b8_0_915"/>
          <p:cNvPicPr preferRelativeResize="0"/>
          <p:nvPr/>
        </p:nvPicPr>
        <p:blipFill rotWithShape="1">
          <a:blip r:embed="rId4">
            <a:alphaModFix/>
          </a:blip>
          <a:srcRect b="0" l="0" r="0" t="0"/>
          <a:stretch/>
        </p:blipFill>
        <p:spPr>
          <a:xfrm>
            <a:off x="750933" y="2842504"/>
            <a:ext cx="5942976" cy="1631800"/>
          </a:xfrm>
          <a:prstGeom prst="rect">
            <a:avLst/>
          </a:prstGeom>
          <a:noFill/>
          <a:ln>
            <a:noFill/>
          </a:ln>
        </p:spPr>
      </p:pic>
      <p:pic>
        <p:nvPicPr>
          <p:cNvPr id="482" name="Google Shape;482;g22d506262b8_0_915"/>
          <p:cNvPicPr preferRelativeResize="0"/>
          <p:nvPr/>
        </p:nvPicPr>
        <p:blipFill rotWithShape="1">
          <a:blip r:embed="rId5">
            <a:alphaModFix/>
          </a:blip>
          <a:srcRect b="0" l="0" r="0" t="0"/>
          <a:stretch/>
        </p:blipFill>
        <p:spPr>
          <a:xfrm>
            <a:off x="6205432" y="3863696"/>
            <a:ext cx="5942966" cy="2750066"/>
          </a:xfrm>
          <a:prstGeom prst="rect">
            <a:avLst/>
          </a:prstGeom>
          <a:noFill/>
          <a:ln>
            <a:noFill/>
          </a:ln>
        </p:spPr>
      </p:pic>
      <p:grpSp>
        <p:nvGrpSpPr>
          <p:cNvPr id="483" name="Google Shape;483;g22d506262b8_0_915"/>
          <p:cNvGrpSpPr/>
          <p:nvPr/>
        </p:nvGrpSpPr>
        <p:grpSpPr>
          <a:xfrm>
            <a:off x="61970" y="-8"/>
            <a:ext cx="1460216" cy="1321246"/>
            <a:chOff x="307713" y="631957"/>
            <a:chExt cx="2861485" cy="2335595"/>
          </a:xfrm>
        </p:grpSpPr>
        <p:grpSp>
          <p:nvGrpSpPr>
            <p:cNvPr id="484" name="Google Shape;484;g22d506262b8_0_915"/>
            <p:cNvGrpSpPr/>
            <p:nvPr/>
          </p:nvGrpSpPr>
          <p:grpSpPr>
            <a:xfrm>
              <a:off x="307713" y="631957"/>
              <a:ext cx="2861485" cy="2335595"/>
              <a:chOff x="376890" y="2515673"/>
              <a:chExt cx="5080762" cy="4147009"/>
            </a:xfrm>
          </p:grpSpPr>
          <p:sp>
            <p:nvSpPr>
              <p:cNvPr id="485" name="Google Shape;485;g22d506262b8_0_915"/>
              <p:cNvSpPr/>
              <p:nvPr/>
            </p:nvSpPr>
            <p:spPr>
              <a:xfrm>
                <a:off x="1971581" y="4229203"/>
                <a:ext cx="313572" cy="783935"/>
              </a:xfrm>
              <a:custGeom>
                <a:rect b="b" l="l" r="r" t="t"/>
                <a:pathLst>
                  <a:path extrusionOk="0" h="783935" w="313572">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g22d506262b8_0_915"/>
              <p:cNvSpPr/>
              <p:nvPr/>
            </p:nvSpPr>
            <p:spPr>
              <a:xfrm>
                <a:off x="376890" y="3305107"/>
                <a:ext cx="1761754" cy="3357575"/>
              </a:xfrm>
              <a:custGeom>
                <a:rect b="b" l="l" r="r" t="t"/>
                <a:pathLst>
                  <a:path extrusionOk="0" h="3357575" w="1761754">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7" name="Google Shape;487;g22d506262b8_0_915"/>
              <p:cNvSpPr/>
              <p:nvPr/>
            </p:nvSpPr>
            <p:spPr>
              <a:xfrm>
                <a:off x="2247230" y="2515673"/>
                <a:ext cx="2685693" cy="1730535"/>
              </a:xfrm>
              <a:custGeom>
                <a:rect b="b" l="l" r="r" t="t"/>
                <a:pathLst>
                  <a:path extrusionOk="0" h="1730535" w="2685693">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g22d506262b8_0_915"/>
              <p:cNvSpPr/>
              <p:nvPr/>
            </p:nvSpPr>
            <p:spPr>
              <a:xfrm>
                <a:off x="4909570" y="3106205"/>
                <a:ext cx="255473" cy="2486816"/>
              </a:xfrm>
              <a:custGeom>
                <a:rect b="b" l="l" r="r" t="t"/>
                <a:pathLst>
                  <a:path extrusionOk="0" h="2638532" w="186137">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g22d506262b8_0_915"/>
              <p:cNvSpPr/>
              <p:nvPr/>
            </p:nvSpPr>
            <p:spPr>
              <a:xfrm>
                <a:off x="1024137" y="3535246"/>
                <a:ext cx="253243" cy="105794"/>
              </a:xfrm>
              <a:custGeom>
                <a:rect b="b" l="l" r="r" t="t"/>
                <a:pathLst>
                  <a:path extrusionOk="0" h="105794" w="253243">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0" name="Google Shape;490;g22d506262b8_0_915"/>
              <p:cNvSpPr/>
              <p:nvPr/>
            </p:nvSpPr>
            <p:spPr>
              <a:xfrm>
                <a:off x="1197993" y="3561560"/>
                <a:ext cx="56894" cy="36706"/>
              </a:xfrm>
              <a:custGeom>
                <a:rect b="b" l="l" r="r" t="t"/>
                <a:pathLst>
                  <a:path extrusionOk="0" h="36706" w="56894">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1" name="Google Shape;491;g22d506262b8_0_915"/>
              <p:cNvSpPr/>
              <p:nvPr/>
            </p:nvSpPr>
            <p:spPr>
              <a:xfrm>
                <a:off x="1074502" y="3586255"/>
                <a:ext cx="44189" cy="27730"/>
              </a:xfrm>
              <a:custGeom>
                <a:rect b="b" l="l" r="r" t="t"/>
                <a:pathLst>
                  <a:path extrusionOk="0" h="27730" w="44189">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2" name="Google Shape;492;g22d506262b8_0_915"/>
              <p:cNvSpPr/>
              <p:nvPr/>
            </p:nvSpPr>
            <p:spPr>
              <a:xfrm>
                <a:off x="1057301" y="3565365"/>
                <a:ext cx="69243" cy="13740"/>
              </a:xfrm>
              <a:custGeom>
                <a:rect b="b" l="l" r="r" t="t"/>
                <a:pathLst>
                  <a:path extrusionOk="0" h="13740" w="69243">
                    <a:moveTo>
                      <a:pt x="0" y="12417"/>
                    </a:moveTo>
                    <a:cubicBezTo>
                      <a:pt x="22493" y="-4783"/>
                      <a:pt x="44986" y="-3901"/>
                      <a:pt x="69243" y="13740"/>
                    </a:cubicBezTo>
                    <a:cubicBezTo>
                      <a:pt x="45868" y="5802"/>
                      <a:pt x="22934" y="68"/>
                      <a:pt x="0" y="12417"/>
                    </a:cubicBezTo>
                    <a:close/>
                  </a:path>
                </a:pathLst>
              </a:custGeom>
              <a:solidFill>
                <a:srgbClr val="5D3A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3" name="Google Shape;493;g22d506262b8_0_915"/>
              <p:cNvSpPr/>
              <p:nvPr/>
            </p:nvSpPr>
            <p:spPr>
              <a:xfrm>
                <a:off x="1208137" y="3540800"/>
                <a:ext cx="39693" cy="13166"/>
              </a:xfrm>
              <a:custGeom>
                <a:rect b="b" l="l" r="r" t="t"/>
                <a:pathLst>
                  <a:path extrusionOk="0" h="13166" w="39693">
                    <a:moveTo>
                      <a:pt x="39694" y="2140"/>
                    </a:moveTo>
                    <a:cubicBezTo>
                      <a:pt x="26462" y="5227"/>
                      <a:pt x="12349" y="5227"/>
                      <a:pt x="0" y="13166"/>
                    </a:cubicBezTo>
                    <a:cubicBezTo>
                      <a:pt x="10585" y="-1388"/>
                      <a:pt x="24698" y="-1829"/>
                      <a:pt x="39694" y="2140"/>
                    </a:cubicBezTo>
                    <a:close/>
                  </a:path>
                </a:pathLst>
              </a:custGeom>
              <a:solidFill>
                <a:srgbClr val="6543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4" name="Google Shape;494;g22d506262b8_0_915"/>
              <p:cNvSpPr/>
              <p:nvPr/>
            </p:nvSpPr>
            <p:spPr>
              <a:xfrm>
                <a:off x="5108548" y="5579443"/>
                <a:ext cx="349104" cy="693425"/>
              </a:xfrm>
              <a:custGeom>
                <a:rect b="b" l="l" r="r" t="t"/>
                <a:pathLst>
                  <a:path extrusionOk="0" h="693425" w="349104">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95" name="Google Shape;495;g22d506262b8_0_915"/>
            <p:cNvSpPr/>
            <p:nvPr/>
          </p:nvSpPr>
          <p:spPr>
            <a:xfrm>
              <a:off x="461598" y="1606416"/>
              <a:ext cx="598200" cy="598200"/>
            </a:xfrm>
            <a:prstGeom prst="noSmoking">
              <a:avLst>
                <a:gd fmla="val 6899"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496" name="Google Shape;496;g22d506262b8_0_915"/>
          <p:cNvGrpSpPr/>
          <p:nvPr/>
        </p:nvGrpSpPr>
        <p:grpSpPr>
          <a:xfrm>
            <a:off x="10731795" y="-123483"/>
            <a:ext cx="1460216" cy="1321246"/>
            <a:chOff x="307713" y="631957"/>
            <a:chExt cx="2861485" cy="2335595"/>
          </a:xfrm>
        </p:grpSpPr>
        <p:grpSp>
          <p:nvGrpSpPr>
            <p:cNvPr id="497" name="Google Shape;497;g22d506262b8_0_915"/>
            <p:cNvGrpSpPr/>
            <p:nvPr/>
          </p:nvGrpSpPr>
          <p:grpSpPr>
            <a:xfrm>
              <a:off x="307713" y="631957"/>
              <a:ext cx="2861485" cy="2335595"/>
              <a:chOff x="376890" y="2515673"/>
              <a:chExt cx="5080762" cy="4147009"/>
            </a:xfrm>
          </p:grpSpPr>
          <p:sp>
            <p:nvSpPr>
              <p:cNvPr id="498" name="Google Shape;498;g22d506262b8_0_915"/>
              <p:cNvSpPr/>
              <p:nvPr/>
            </p:nvSpPr>
            <p:spPr>
              <a:xfrm>
                <a:off x="1971581" y="4229203"/>
                <a:ext cx="313572" cy="783935"/>
              </a:xfrm>
              <a:custGeom>
                <a:rect b="b" l="l" r="r" t="t"/>
                <a:pathLst>
                  <a:path extrusionOk="0" h="783935" w="313572">
                    <a:moveTo>
                      <a:pt x="30428" y="783283"/>
                    </a:moveTo>
                    <a:lnTo>
                      <a:pt x="8817" y="775786"/>
                    </a:lnTo>
                    <a:cubicBezTo>
                      <a:pt x="1761" y="773139"/>
                      <a:pt x="-1768" y="765641"/>
                      <a:pt x="879" y="759026"/>
                    </a:cubicBezTo>
                    <a:lnTo>
                      <a:pt x="266385" y="8817"/>
                    </a:lnTo>
                    <a:cubicBezTo>
                      <a:pt x="269031" y="1761"/>
                      <a:pt x="276528" y="-1768"/>
                      <a:pt x="283144" y="879"/>
                    </a:cubicBezTo>
                    <a:lnTo>
                      <a:pt x="304755" y="8376"/>
                    </a:lnTo>
                    <a:cubicBezTo>
                      <a:pt x="311812" y="11022"/>
                      <a:pt x="315340" y="18520"/>
                      <a:pt x="312694" y="25136"/>
                    </a:cubicBezTo>
                    <a:lnTo>
                      <a:pt x="47188" y="774903"/>
                    </a:lnTo>
                    <a:cubicBezTo>
                      <a:pt x="44983" y="781960"/>
                      <a:pt x="37044" y="785488"/>
                      <a:pt x="30428" y="783283"/>
                    </a:cubicBezTo>
                    <a:close/>
                  </a:path>
                </a:pathLst>
              </a:custGeom>
              <a:solidFill>
                <a:srgbClr val="373D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99" name="Google Shape;499;g22d506262b8_0_915"/>
              <p:cNvSpPr/>
              <p:nvPr/>
            </p:nvSpPr>
            <p:spPr>
              <a:xfrm>
                <a:off x="376890" y="3305107"/>
                <a:ext cx="1761754" cy="3357575"/>
              </a:xfrm>
              <a:custGeom>
                <a:rect b="b" l="l" r="r" t="t"/>
                <a:pathLst>
                  <a:path extrusionOk="0" h="3357575" w="1761754">
                    <a:moveTo>
                      <a:pt x="151163" y="3036672"/>
                    </a:moveTo>
                    <a:cubicBezTo>
                      <a:pt x="152486" y="3035349"/>
                      <a:pt x="153809" y="3034026"/>
                      <a:pt x="154692" y="3032702"/>
                    </a:cubicBezTo>
                    <a:cubicBezTo>
                      <a:pt x="166600" y="3011974"/>
                      <a:pt x="166600" y="3011974"/>
                      <a:pt x="144989" y="3001830"/>
                    </a:cubicBezTo>
                    <a:cubicBezTo>
                      <a:pt x="131316" y="2995214"/>
                      <a:pt x="118085" y="2988598"/>
                      <a:pt x="106177" y="2978455"/>
                    </a:cubicBezTo>
                    <a:cubicBezTo>
                      <a:pt x="93387" y="2967429"/>
                      <a:pt x="88977" y="2954639"/>
                      <a:pt x="95592" y="2938320"/>
                    </a:cubicBezTo>
                    <a:cubicBezTo>
                      <a:pt x="118967" y="2880544"/>
                      <a:pt x="140578" y="2822327"/>
                      <a:pt x="164394" y="2764550"/>
                    </a:cubicBezTo>
                    <a:cubicBezTo>
                      <a:pt x="196149" y="2687810"/>
                      <a:pt x="207616" y="2606217"/>
                      <a:pt x="223494" y="2525948"/>
                    </a:cubicBezTo>
                    <a:cubicBezTo>
                      <a:pt x="244223" y="2420980"/>
                      <a:pt x="272890" y="2317777"/>
                      <a:pt x="305527" y="2215897"/>
                    </a:cubicBezTo>
                    <a:cubicBezTo>
                      <a:pt x="319640" y="2171793"/>
                      <a:pt x="320081" y="2125043"/>
                      <a:pt x="321405" y="2079175"/>
                    </a:cubicBezTo>
                    <a:cubicBezTo>
                      <a:pt x="324051" y="1996259"/>
                      <a:pt x="324051" y="1913343"/>
                      <a:pt x="328902" y="1830428"/>
                    </a:cubicBezTo>
                    <a:cubicBezTo>
                      <a:pt x="335077" y="1727225"/>
                      <a:pt x="346985" y="1624462"/>
                      <a:pt x="365068" y="1522141"/>
                    </a:cubicBezTo>
                    <a:cubicBezTo>
                      <a:pt x="367273" y="1508910"/>
                      <a:pt x="367273" y="1497443"/>
                      <a:pt x="356247" y="1488181"/>
                    </a:cubicBezTo>
                    <a:cubicBezTo>
                      <a:pt x="345221" y="1478919"/>
                      <a:pt x="346544" y="1469216"/>
                      <a:pt x="353600" y="1457749"/>
                    </a:cubicBezTo>
                    <a:cubicBezTo>
                      <a:pt x="418433" y="1355428"/>
                      <a:pt x="446219" y="1239876"/>
                      <a:pt x="461214" y="1122118"/>
                    </a:cubicBezTo>
                    <a:cubicBezTo>
                      <a:pt x="468271" y="1068752"/>
                      <a:pt x="448424" y="1014945"/>
                      <a:pt x="428136" y="964667"/>
                    </a:cubicBezTo>
                    <a:cubicBezTo>
                      <a:pt x="419315" y="966872"/>
                      <a:pt x="417992" y="972606"/>
                      <a:pt x="415346" y="977016"/>
                    </a:cubicBezTo>
                    <a:cubicBezTo>
                      <a:pt x="402115" y="997745"/>
                      <a:pt x="389325" y="1019356"/>
                      <a:pt x="376094" y="1040085"/>
                    </a:cubicBezTo>
                    <a:cubicBezTo>
                      <a:pt x="344780" y="1088158"/>
                      <a:pt x="330225" y="1141083"/>
                      <a:pt x="320964" y="1197536"/>
                    </a:cubicBezTo>
                    <a:cubicBezTo>
                      <a:pt x="309055" y="1269866"/>
                      <a:pt x="288327" y="1339992"/>
                      <a:pt x="263628" y="1409235"/>
                    </a:cubicBezTo>
                    <a:cubicBezTo>
                      <a:pt x="260541" y="1417615"/>
                      <a:pt x="256572" y="1425994"/>
                      <a:pt x="253484" y="1434374"/>
                    </a:cubicBezTo>
                    <a:cubicBezTo>
                      <a:pt x="248633" y="1447606"/>
                      <a:pt x="240694" y="1447606"/>
                      <a:pt x="231432" y="1440108"/>
                    </a:cubicBezTo>
                    <a:cubicBezTo>
                      <a:pt x="220847" y="1432169"/>
                      <a:pt x="209821" y="1424671"/>
                      <a:pt x="199678" y="1415851"/>
                    </a:cubicBezTo>
                    <a:cubicBezTo>
                      <a:pt x="190416" y="1407471"/>
                      <a:pt x="187328" y="1411881"/>
                      <a:pt x="184241" y="1421143"/>
                    </a:cubicBezTo>
                    <a:cubicBezTo>
                      <a:pt x="176744" y="1445400"/>
                      <a:pt x="173215" y="1470540"/>
                      <a:pt x="168805" y="1495679"/>
                    </a:cubicBezTo>
                    <a:cubicBezTo>
                      <a:pt x="163071" y="1528757"/>
                      <a:pt x="153368" y="1560512"/>
                      <a:pt x="138814" y="1590502"/>
                    </a:cubicBezTo>
                    <a:cubicBezTo>
                      <a:pt x="136168" y="1596236"/>
                      <a:pt x="133081" y="1605498"/>
                      <a:pt x="126465" y="1604616"/>
                    </a:cubicBezTo>
                    <a:cubicBezTo>
                      <a:pt x="118085" y="1603293"/>
                      <a:pt x="122055" y="1593590"/>
                      <a:pt x="121173" y="1587856"/>
                    </a:cubicBezTo>
                    <a:cubicBezTo>
                      <a:pt x="118526" y="1569774"/>
                      <a:pt x="116762" y="1551691"/>
                      <a:pt x="114998" y="1533608"/>
                    </a:cubicBezTo>
                    <a:cubicBezTo>
                      <a:pt x="113675" y="1519054"/>
                      <a:pt x="106177" y="1520377"/>
                      <a:pt x="96474" y="1525670"/>
                    </a:cubicBezTo>
                    <a:cubicBezTo>
                      <a:pt x="87653" y="1530521"/>
                      <a:pt x="81920" y="1538019"/>
                      <a:pt x="77069" y="1546839"/>
                    </a:cubicBezTo>
                    <a:cubicBezTo>
                      <a:pt x="63396" y="1571979"/>
                      <a:pt x="61632" y="1599764"/>
                      <a:pt x="60750" y="1627991"/>
                    </a:cubicBezTo>
                    <a:cubicBezTo>
                      <a:pt x="60750" y="1635930"/>
                      <a:pt x="66043" y="1642545"/>
                      <a:pt x="71776" y="1648279"/>
                    </a:cubicBezTo>
                    <a:cubicBezTo>
                      <a:pt x="77069" y="1654012"/>
                      <a:pt x="80156" y="1661069"/>
                      <a:pt x="74422" y="1667684"/>
                    </a:cubicBezTo>
                    <a:cubicBezTo>
                      <a:pt x="68689" y="1674741"/>
                      <a:pt x="60309" y="1673859"/>
                      <a:pt x="52811" y="1670331"/>
                    </a:cubicBezTo>
                    <a:cubicBezTo>
                      <a:pt x="3415" y="1644750"/>
                      <a:pt x="-15109" y="1579035"/>
                      <a:pt x="13559" y="1530521"/>
                    </a:cubicBezTo>
                    <a:cubicBezTo>
                      <a:pt x="31200" y="1500530"/>
                      <a:pt x="50165" y="1470981"/>
                      <a:pt x="68248" y="1440990"/>
                    </a:cubicBezTo>
                    <a:cubicBezTo>
                      <a:pt x="73981" y="1431287"/>
                      <a:pt x="79274" y="1421143"/>
                      <a:pt x="84566" y="1410999"/>
                    </a:cubicBezTo>
                    <a:cubicBezTo>
                      <a:pt x="80597" y="1405707"/>
                      <a:pt x="77951" y="1410117"/>
                      <a:pt x="75304" y="1410999"/>
                    </a:cubicBezTo>
                    <a:cubicBezTo>
                      <a:pt x="63396" y="1414968"/>
                      <a:pt x="58545" y="1409235"/>
                      <a:pt x="60750" y="1398650"/>
                    </a:cubicBezTo>
                    <a:cubicBezTo>
                      <a:pt x="64278" y="1381450"/>
                      <a:pt x="68689" y="1364690"/>
                      <a:pt x="73540" y="1347931"/>
                    </a:cubicBezTo>
                    <a:cubicBezTo>
                      <a:pt x="103090" y="1247814"/>
                      <a:pt x="134845" y="1148139"/>
                      <a:pt x="168805" y="1049347"/>
                    </a:cubicBezTo>
                    <a:cubicBezTo>
                      <a:pt x="184241" y="1004801"/>
                      <a:pt x="210263" y="966431"/>
                      <a:pt x="233638" y="925855"/>
                    </a:cubicBezTo>
                    <a:cubicBezTo>
                      <a:pt x="274654" y="854407"/>
                      <a:pt x="298029" y="778989"/>
                      <a:pt x="292737" y="695633"/>
                    </a:cubicBezTo>
                    <a:cubicBezTo>
                      <a:pt x="292737" y="694309"/>
                      <a:pt x="292737" y="692986"/>
                      <a:pt x="292737" y="692104"/>
                    </a:cubicBezTo>
                    <a:cubicBezTo>
                      <a:pt x="282593" y="608748"/>
                      <a:pt x="322728" y="557587"/>
                      <a:pt x="396822" y="527596"/>
                    </a:cubicBezTo>
                    <a:cubicBezTo>
                      <a:pt x="452834" y="504662"/>
                      <a:pt x="509729" y="484374"/>
                      <a:pt x="570592" y="478200"/>
                    </a:cubicBezTo>
                    <a:cubicBezTo>
                      <a:pt x="579413" y="477318"/>
                      <a:pt x="588675" y="475113"/>
                      <a:pt x="596613" y="481728"/>
                    </a:cubicBezTo>
                    <a:cubicBezTo>
                      <a:pt x="598819" y="483492"/>
                      <a:pt x="600583" y="483934"/>
                      <a:pt x="602788" y="482610"/>
                    </a:cubicBezTo>
                    <a:cubicBezTo>
                      <a:pt x="614696" y="475995"/>
                      <a:pt x="619989" y="446004"/>
                      <a:pt x="611168" y="434978"/>
                    </a:cubicBezTo>
                    <a:cubicBezTo>
                      <a:pt x="601906" y="423511"/>
                      <a:pt x="591762" y="415131"/>
                      <a:pt x="577208" y="409839"/>
                    </a:cubicBezTo>
                    <a:cubicBezTo>
                      <a:pt x="556038" y="401900"/>
                      <a:pt x="540160" y="385582"/>
                      <a:pt x="527370" y="366176"/>
                    </a:cubicBezTo>
                    <a:cubicBezTo>
                      <a:pt x="520755" y="356032"/>
                      <a:pt x="518549" y="345447"/>
                      <a:pt x="524724" y="333539"/>
                    </a:cubicBezTo>
                    <a:cubicBezTo>
                      <a:pt x="542807" y="297374"/>
                      <a:pt x="546776" y="260326"/>
                      <a:pt x="534868" y="221074"/>
                    </a:cubicBezTo>
                    <a:cubicBezTo>
                      <a:pt x="530016" y="205637"/>
                      <a:pt x="529575" y="188878"/>
                      <a:pt x="529575" y="172559"/>
                    </a:cubicBezTo>
                    <a:cubicBezTo>
                      <a:pt x="529134" y="131543"/>
                      <a:pt x="541924" y="97142"/>
                      <a:pt x="575885" y="71120"/>
                    </a:cubicBezTo>
                    <a:cubicBezTo>
                      <a:pt x="614696" y="41130"/>
                      <a:pt x="654831" y="12021"/>
                      <a:pt x="704227" y="2318"/>
                    </a:cubicBezTo>
                    <a:cubicBezTo>
                      <a:pt x="775676" y="-12236"/>
                      <a:pt x="868735" y="43776"/>
                      <a:pt x="889023" y="113460"/>
                    </a:cubicBezTo>
                    <a:cubicBezTo>
                      <a:pt x="911075" y="189760"/>
                      <a:pt x="922542" y="267383"/>
                      <a:pt x="914162" y="346770"/>
                    </a:cubicBezTo>
                    <a:cubicBezTo>
                      <a:pt x="910634" y="377643"/>
                      <a:pt x="901372" y="408075"/>
                      <a:pt x="893433" y="438506"/>
                    </a:cubicBezTo>
                    <a:cubicBezTo>
                      <a:pt x="889905" y="452179"/>
                      <a:pt x="893874" y="457030"/>
                      <a:pt x="906664" y="461440"/>
                    </a:cubicBezTo>
                    <a:cubicBezTo>
                      <a:pt x="995754" y="492754"/>
                      <a:pt x="1083962" y="524950"/>
                      <a:pt x="1169524" y="565526"/>
                    </a:cubicBezTo>
                    <a:cubicBezTo>
                      <a:pt x="1204366" y="581844"/>
                      <a:pt x="1226859" y="605660"/>
                      <a:pt x="1242296" y="641385"/>
                    </a:cubicBezTo>
                    <a:cubicBezTo>
                      <a:pt x="1285077" y="741501"/>
                      <a:pt x="1321242" y="845145"/>
                      <a:pt x="1378136" y="937763"/>
                    </a:cubicBezTo>
                    <a:cubicBezTo>
                      <a:pt x="1455759" y="1063460"/>
                      <a:pt x="1523679" y="1194449"/>
                      <a:pt x="1597774" y="1321909"/>
                    </a:cubicBezTo>
                    <a:cubicBezTo>
                      <a:pt x="1607477" y="1338228"/>
                      <a:pt x="1626441" y="1351459"/>
                      <a:pt x="1613651" y="1379244"/>
                    </a:cubicBezTo>
                    <a:cubicBezTo>
                      <a:pt x="1637467" y="1363808"/>
                      <a:pt x="1656873" y="1362926"/>
                      <a:pt x="1678043" y="1372629"/>
                    </a:cubicBezTo>
                    <a:cubicBezTo>
                      <a:pt x="1687305" y="1376598"/>
                      <a:pt x="1699654" y="1376598"/>
                      <a:pt x="1708034" y="1366454"/>
                    </a:cubicBezTo>
                    <a:cubicBezTo>
                      <a:pt x="1708916" y="1366013"/>
                      <a:pt x="1710239" y="1365572"/>
                      <a:pt x="1711121" y="1365131"/>
                    </a:cubicBezTo>
                    <a:cubicBezTo>
                      <a:pt x="1738907" y="1352782"/>
                      <a:pt x="1744640" y="1355869"/>
                      <a:pt x="1751697" y="1384537"/>
                    </a:cubicBezTo>
                    <a:cubicBezTo>
                      <a:pt x="1752579" y="1389388"/>
                      <a:pt x="1751256" y="1394681"/>
                      <a:pt x="1753461" y="1398650"/>
                    </a:cubicBezTo>
                    <a:cubicBezTo>
                      <a:pt x="1767574" y="1425994"/>
                      <a:pt x="1761841" y="1451575"/>
                      <a:pt x="1749933" y="1478037"/>
                    </a:cubicBezTo>
                    <a:cubicBezTo>
                      <a:pt x="1741112" y="1497443"/>
                      <a:pt x="1738465" y="1519495"/>
                      <a:pt x="1727881" y="1538901"/>
                    </a:cubicBezTo>
                    <a:cubicBezTo>
                      <a:pt x="1715972" y="1561835"/>
                      <a:pt x="1711562" y="1564922"/>
                      <a:pt x="1685541" y="1563599"/>
                    </a:cubicBezTo>
                    <a:cubicBezTo>
                      <a:pt x="1670104" y="1558748"/>
                      <a:pt x="1654227" y="1554778"/>
                      <a:pt x="1639231" y="1548163"/>
                    </a:cubicBezTo>
                    <a:cubicBezTo>
                      <a:pt x="1625118" y="1543311"/>
                      <a:pt x="1612769" y="1536696"/>
                      <a:pt x="1602625" y="1525228"/>
                    </a:cubicBezTo>
                    <a:cubicBezTo>
                      <a:pt x="1593804" y="1515085"/>
                      <a:pt x="1589835" y="1520377"/>
                      <a:pt x="1587189" y="1530080"/>
                    </a:cubicBezTo>
                    <a:cubicBezTo>
                      <a:pt x="1584543" y="1538901"/>
                      <a:pt x="1583220" y="1547722"/>
                      <a:pt x="1580132" y="1556542"/>
                    </a:cubicBezTo>
                    <a:cubicBezTo>
                      <a:pt x="1574399" y="1573743"/>
                      <a:pt x="1566460" y="1577712"/>
                      <a:pt x="1549700" y="1571538"/>
                    </a:cubicBezTo>
                    <a:cubicBezTo>
                      <a:pt x="1527648" y="1563158"/>
                      <a:pt x="1510889" y="1546839"/>
                      <a:pt x="1496335" y="1528757"/>
                    </a:cubicBezTo>
                    <a:cubicBezTo>
                      <a:pt x="1467667" y="1493473"/>
                      <a:pt x="1441205" y="1456426"/>
                      <a:pt x="1415183" y="1418938"/>
                    </a:cubicBezTo>
                    <a:cubicBezTo>
                      <a:pt x="1379900" y="1367777"/>
                      <a:pt x="1346381" y="1314853"/>
                      <a:pt x="1309775" y="1264133"/>
                    </a:cubicBezTo>
                    <a:cubicBezTo>
                      <a:pt x="1303600" y="1255753"/>
                      <a:pt x="1297867" y="1247373"/>
                      <a:pt x="1289928" y="1240317"/>
                    </a:cubicBezTo>
                    <a:cubicBezTo>
                      <a:pt x="1244942" y="1200182"/>
                      <a:pt x="1215833" y="1150786"/>
                      <a:pt x="1193340" y="1095215"/>
                    </a:cubicBezTo>
                    <a:cubicBezTo>
                      <a:pt x="1169524" y="1035674"/>
                      <a:pt x="1141739" y="977457"/>
                      <a:pt x="1110425" y="921445"/>
                    </a:cubicBezTo>
                    <a:cubicBezTo>
                      <a:pt x="1106014" y="913506"/>
                      <a:pt x="1101604" y="905567"/>
                      <a:pt x="1096753" y="894541"/>
                    </a:cubicBezTo>
                    <a:cubicBezTo>
                      <a:pt x="1097635" y="936881"/>
                      <a:pt x="1100722" y="976134"/>
                      <a:pt x="1105132" y="1015386"/>
                    </a:cubicBezTo>
                    <a:cubicBezTo>
                      <a:pt x="1112189" y="1078014"/>
                      <a:pt x="1110425" y="1141083"/>
                      <a:pt x="1112189" y="1204152"/>
                    </a:cubicBezTo>
                    <a:cubicBezTo>
                      <a:pt x="1113512" y="1257958"/>
                      <a:pt x="1115276" y="1311765"/>
                      <a:pt x="1122774" y="1365131"/>
                    </a:cubicBezTo>
                    <a:cubicBezTo>
                      <a:pt x="1127184" y="1395122"/>
                      <a:pt x="1133800" y="1424671"/>
                      <a:pt x="1149236" y="1451134"/>
                    </a:cubicBezTo>
                    <a:cubicBezTo>
                      <a:pt x="1165114" y="1478037"/>
                      <a:pt x="1174376" y="1507587"/>
                      <a:pt x="1177463" y="1538901"/>
                    </a:cubicBezTo>
                    <a:cubicBezTo>
                      <a:pt x="1178345" y="1549486"/>
                      <a:pt x="1184079" y="1558306"/>
                      <a:pt x="1189812" y="1566686"/>
                    </a:cubicBezTo>
                    <a:cubicBezTo>
                      <a:pt x="1258173" y="1673418"/>
                      <a:pt x="1326975" y="1779708"/>
                      <a:pt x="1390485" y="1889086"/>
                    </a:cubicBezTo>
                    <a:cubicBezTo>
                      <a:pt x="1405039" y="1914226"/>
                      <a:pt x="1418271" y="1940247"/>
                      <a:pt x="1433707" y="1964945"/>
                    </a:cubicBezTo>
                    <a:cubicBezTo>
                      <a:pt x="1465462" y="2017429"/>
                      <a:pt x="1474283" y="2075205"/>
                      <a:pt x="1479134" y="2135186"/>
                    </a:cubicBezTo>
                    <a:cubicBezTo>
                      <a:pt x="1486632" y="2228687"/>
                      <a:pt x="1490601" y="2322187"/>
                      <a:pt x="1496335" y="2416129"/>
                    </a:cubicBezTo>
                    <a:cubicBezTo>
                      <a:pt x="1498540" y="2450089"/>
                      <a:pt x="1498981" y="2484049"/>
                      <a:pt x="1499863" y="2517568"/>
                    </a:cubicBezTo>
                    <a:cubicBezTo>
                      <a:pt x="1501186" y="2584165"/>
                      <a:pt x="1504273" y="2650762"/>
                      <a:pt x="1503832" y="2717359"/>
                    </a:cubicBezTo>
                    <a:cubicBezTo>
                      <a:pt x="1503391" y="2813065"/>
                      <a:pt x="1500745" y="2908770"/>
                      <a:pt x="1484427" y="3003153"/>
                    </a:cubicBezTo>
                    <a:cubicBezTo>
                      <a:pt x="1482662" y="3014620"/>
                      <a:pt x="1483545" y="3026087"/>
                      <a:pt x="1481339" y="3037554"/>
                    </a:cubicBezTo>
                    <a:cubicBezTo>
                      <a:pt x="1476488" y="3063575"/>
                      <a:pt x="1476929" y="3087832"/>
                      <a:pt x="1495452" y="3109443"/>
                    </a:cubicBezTo>
                    <a:cubicBezTo>
                      <a:pt x="1502509" y="3117382"/>
                      <a:pt x="1508684" y="3126644"/>
                      <a:pt x="1514417" y="3135906"/>
                    </a:cubicBezTo>
                    <a:cubicBezTo>
                      <a:pt x="1539556" y="3175599"/>
                      <a:pt x="1576604" y="3199416"/>
                      <a:pt x="1619385" y="3215734"/>
                    </a:cubicBezTo>
                    <a:cubicBezTo>
                      <a:pt x="1634821" y="3221468"/>
                      <a:pt x="1650257" y="3225437"/>
                      <a:pt x="1667017" y="3225437"/>
                    </a:cubicBezTo>
                    <a:cubicBezTo>
                      <a:pt x="1689069" y="3224996"/>
                      <a:pt x="1706711" y="3235140"/>
                      <a:pt x="1720383" y="3251899"/>
                    </a:cubicBezTo>
                    <a:cubicBezTo>
                      <a:pt x="1731409" y="3265572"/>
                      <a:pt x="1741994" y="3279685"/>
                      <a:pt x="1752138" y="3293798"/>
                    </a:cubicBezTo>
                    <a:cubicBezTo>
                      <a:pt x="1764487" y="3310557"/>
                      <a:pt x="1760517" y="3322907"/>
                      <a:pt x="1741553" y="3331286"/>
                    </a:cubicBezTo>
                    <a:cubicBezTo>
                      <a:pt x="1734496" y="3334374"/>
                      <a:pt x="1726557" y="3336138"/>
                      <a:pt x="1719060" y="3337902"/>
                    </a:cubicBezTo>
                    <a:cubicBezTo>
                      <a:pt x="1689951" y="3343635"/>
                      <a:pt x="1660401" y="3346723"/>
                      <a:pt x="1631734" y="3355103"/>
                    </a:cubicBezTo>
                    <a:cubicBezTo>
                      <a:pt x="1611005" y="3360836"/>
                      <a:pt x="1589394" y="3355103"/>
                      <a:pt x="1568665" y="3352897"/>
                    </a:cubicBezTo>
                    <a:cubicBezTo>
                      <a:pt x="1461934" y="3340548"/>
                      <a:pt x="1356525" y="3321583"/>
                      <a:pt x="1255086" y="3286300"/>
                    </a:cubicBezTo>
                    <a:cubicBezTo>
                      <a:pt x="1231711" y="3278362"/>
                      <a:pt x="1208777" y="3268218"/>
                      <a:pt x="1187166" y="3255869"/>
                    </a:cubicBezTo>
                    <a:cubicBezTo>
                      <a:pt x="1153206" y="3236904"/>
                      <a:pt x="1143503" y="3215293"/>
                      <a:pt x="1151001" y="3177364"/>
                    </a:cubicBezTo>
                    <a:cubicBezTo>
                      <a:pt x="1152765" y="3168543"/>
                      <a:pt x="1154529" y="3159281"/>
                      <a:pt x="1157616" y="3150901"/>
                    </a:cubicBezTo>
                    <a:cubicBezTo>
                      <a:pt x="1162467" y="3138552"/>
                      <a:pt x="1164232" y="3127085"/>
                      <a:pt x="1159821" y="3113854"/>
                    </a:cubicBezTo>
                    <a:cubicBezTo>
                      <a:pt x="1155852" y="3101946"/>
                      <a:pt x="1159821" y="3090038"/>
                      <a:pt x="1163791" y="3078130"/>
                    </a:cubicBezTo>
                    <a:cubicBezTo>
                      <a:pt x="1167319" y="3067104"/>
                      <a:pt x="1170406" y="3056078"/>
                      <a:pt x="1173053" y="3045052"/>
                    </a:cubicBezTo>
                    <a:cubicBezTo>
                      <a:pt x="1192017" y="2957285"/>
                      <a:pt x="1204366" y="2868636"/>
                      <a:pt x="1216274" y="2779546"/>
                    </a:cubicBezTo>
                    <a:cubicBezTo>
                      <a:pt x="1225977" y="2708979"/>
                      <a:pt x="1234357" y="2637972"/>
                      <a:pt x="1240532" y="2566524"/>
                    </a:cubicBezTo>
                    <a:cubicBezTo>
                      <a:pt x="1244501" y="2523743"/>
                      <a:pt x="1244942" y="2482285"/>
                      <a:pt x="1229064" y="2439945"/>
                    </a:cubicBezTo>
                    <a:cubicBezTo>
                      <a:pt x="1186725" y="2326598"/>
                      <a:pt x="1149236" y="2211045"/>
                      <a:pt x="1100281" y="2100344"/>
                    </a:cubicBezTo>
                    <a:cubicBezTo>
                      <a:pt x="1088373" y="2073000"/>
                      <a:pt x="1074701" y="2046537"/>
                      <a:pt x="1060587" y="2020516"/>
                    </a:cubicBezTo>
                    <a:cubicBezTo>
                      <a:pt x="1051326" y="2003316"/>
                      <a:pt x="1038535" y="1989202"/>
                      <a:pt x="1023099" y="1976853"/>
                    </a:cubicBezTo>
                    <a:cubicBezTo>
                      <a:pt x="986052" y="1947304"/>
                      <a:pt x="955179" y="1911579"/>
                      <a:pt x="921219" y="1878501"/>
                    </a:cubicBezTo>
                    <a:cubicBezTo>
                      <a:pt x="902254" y="1859978"/>
                      <a:pt x="881966" y="1842336"/>
                      <a:pt x="860796" y="1826018"/>
                    </a:cubicBezTo>
                    <a:cubicBezTo>
                      <a:pt x="855063" y="1821607"/>
                      <a:pt x="848888" y="1817638"/>
                      <a:pt x="842714" y="1814109"/>
                    </a:cubicBezTo>
                    <a:cubicBezTo>
                      <a:pt x="814487" y="1798673"/>
                      <a:pt x="797728" y="1802201"/>
                      <a:pt x="779204" y="1829105"/>
                    </a:cubicBezTo>
                    <a:cubicBezTo>
                      <a:pt x="748772" y="1873209"/>
                      <a:pt x="727161" y="1922164"/>
                      <a:pt x="704227" y="1970238"/>
                    </a:cubicBezTo>
                    <a:cubicBezTo>
                      <a:pt x="659682" y="2065502"/>
                      <a:pt x="619106" y="2162972"/>
                      <a:pt x="584705" y="2262647"/>
                    </a:cubicBezTo>
                    <a:cubicBezTo>
                      <a:pt x="572797" y="2296607"/>
                      <a:pt x="566623" y="2331890"/>
                      <a:pt x="559125" y="2366732"/>
                    </a:cubicBezTo>
                    <a:cubicBezTo>
                      <a:pt x="543248" y="2438181"/>
                      <a:pt x="524283" y="2508747"/>
                      <a:pt x="489882" y="2574462"/>
                    </a:cubicBezTo>
                    <a:cubicBezTo>
                      <a:pt x="462978" y="2626064"/>
                      <a:pt x="448424" y="2682958"/>
                      <a:pt x="431223" y="2738529"/>
                    </a:cubicBezTo>
                    <a:cubicBezTo>
                      <a:pt x="408730" y="2813506"/>
                      <a:pt x="386678" y="2888483"/>
                      <a:pt x="369037" y="2964341"/>
                    </a:cubicBezTo>
                    <a:cubicBezTo>
                      <a:pt x="363303" y="2989481"/>
                      <a:pt x="363303" y="3014620"/>
                      <a:pt x="358893" y="3039759"/>
                    </a:cubicBezTo>
                    <a:cubicBezTo>
                      <a:pt x="354042" y="3050785"/>
                      <a:pt x="346103" y="3057401"/>
                      <a:pt x="334195" y="3057842"/>
                    </a:cubicBezTo>
                    <a:cubicBezTo>
                      <a:pt x="320523" y="3058283"/>
                      <a:pt x="316112" y="3067104"/>
                      <a:pt x="316553" y="3078130"/>
                    </a:cubicBezTo>
                    <a:cubicBezTo>
                      <a:pt x="316994" y="3103269"/>
                      <a:pt x="316553" y="3128849"/>
                      <a:pt x="329343" y="3152224"/>
                    </a:cubicBezTo>
                    <a:cubicBezTo>
                      <a:pt x="337723" y="3167661"/>
                      <a:pt x="345221" y="3183538"/>
                      <a:pt x="349190" y="3200739"/>
                    </a:cubicBezTo>
                    <a:cubicBezTo>
                      <a:pt x="354483" y="3224996"/>
                      <a:pt x="346544" y="3236463"/>
                      <a:pt x="322287" y="3239991"/>
                    </a:cubicBezTo>
                    <a:cubicBezTo>
                      <a:pt x="275095" y="3246607"/>
                      <a:pt x="227463" y="3252781"/>
                      <a:pt x="179390" y="3251017"/>
                    </a:cubicBezTo>
                    <a:cubicBezTo>
                      <a:pt x="167041" y="3250576"/>
                      <a:pt x="155133" y="3249694"/>
                      <a:pt x="143666" y="3245725"/>
                    </a:cubicBezTo>
                    <a:cubicBezTo>
                      <a:pt x="124701" y="3239550"/>
                      <a:pt x="112793" y="3227642"/>
                      <a:pt x="109264" y="3207795"/>
                    </a:cubicBezTo>
                    <a:cubicBezTo>
                      <a:pt x="105736" y="3187508"/>
                      <a:pt x="101326" y="3167661"/>
                      <a:pt x="97356" y="3147373"/>
                    </a:cubicBezTo>
                    <a:cubicBezTo>
                      <a:pt x="92064" y="3106797"/>
                      <a:pt x="105736" y="3068427"/>
                      <a:pt x="151163" y="3036672"/>
                    </a:cubicBezTo>
                    <a:close/>
                  </a:path>
                </a:pathLst>
              </a:custGeom>
              <a:solidFill>
                <a:srgbClr val="23202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0" name="Google Shape;500;g22d506262b8_0_915"/>
              <p:cNvSpPr/>
              <p:nvPr/>
            </p:nvSpPr>
            <p:spPr>
              <a:xfrm>
                <a:off x="2247230" y="2515673"/>
                <a:ext cx="2685693" cy="1730535"/>
              </a:xfrm>
              <a:custGeom>
                <a:rect b="b" l="l" r="r" t="t"/>
                <a:pathLst>
                  <a:path extrusionOk="0" h="1730535" w="2685693">
                    <a:moveTo>
                      <a:pt x="0" y="1713966"/>
                    </a:moveTo>
                    <a:cubicBezTo>
                      <a:pt x="106291" y="1386273"/>
                      <a:pt x="209053" y="1059022"/>
                      <a:pt x="348863" y="743237"/>
                    </a:cubicBezTo>
                    <a:cubicBezTo>
                      <a:pt x="403551" y="619746"/>
                      <a:pt x="456917" y="492727"/>
                      <a:pt x="534540" y="382026"/>
                    </a:cubicBezTo>
                    <a:cubicBezTo>
                      <a:pt x="615251" y="266473"/>
                      <a:pt x="707869" y="155331"/>
                      <a:pt x="830478" y="82119"/>
                    </a:cubicBezTo>
                    <a:cubicBezTo>
                      <a:pt x="984842" y="-9176"/>
                      <a:pt x="1174048" y="-17115"/>
                      <a:pt x="1345613" y="23019"/>
                    </a:cubicBezTo>
                    <a:cubicBezTo>
                      <a:pt x="1451021" y="47718"/>
                      <a:pt x="1434384" y="29100"/>
                      <a:pt x="1654781" y="120048"/>
                    </a:cubicBezTo>
                    <a:cubicBezTo>
                      <a:pt x="1875179" y="210996"/>
                      <a:pt x="2664028" y="561650"/>
                      <a:pt x="2667998" y="568707"/>
                    </a:cubicBezTo>
                    <a:cubicBezTo>
                      <a:pt x="2681670" y="576204"/>
                      <a:pt x="2706501" y="616262"/>
                      <a:pt x="2652170" y="591978"/>
                    </a:cubicBezTo>
                    <a:cubicBezTo>
                      <a:pt x="2492720" y="520709"/>
                      <a:pt x="2014295" y="316463"/>
                      <a:pt x="1695357" y="178706"/>
                    </a:cubicBezTo>
                    <a:cubicBezTo>
                      <a:pt x="1474363" y="89099"/>
                      <a:pt x="1454990" y="81237"/>
                      <a:pt x="1326207" y="54333"/>
                    </a:cubicBezTo>
                    <a:cubicBezTo>
                      <a:pt x="1193454" y="26548"/>
                      <a:pt x="1055408" y="25666"/>
                      <a:pt x="926184" y="70652"/>
                    </a:cubicBezTo>
                    <a:cubicBezTo>
                      <a:pt x="871936" y="89616"/>
                      <a:pt x="822098" y="118725"/>
                      <a:pt x="776671" y="154890"/>
                    </a:cubicBezTo>
                    <a:cubicBezTo>
                      <a:pt x="730362" y="191497"/>
                      <a:pt x="688904" y="232954"/>
                      <a:pt x="651857" y="278823"/>
                    </a:cubicBezTo>
                    <a:cubicBezTo>
                      <a:pt x="599814" y="343214"/>
                      <a:pt x="553505" y="412017"/>
                      <a:pt x="512929" y="484788"/>
                    </a:cubicBezTo>
                    <a:cubicBezTo>
                      <a:pt x="460446" y="578289"/>
                      <a:pt x="413254" y="674435"/>
                      <a:pt x="370915" y="772787"/>
                    </a:cubicBezTo>
                    <a:cubicBezTo>
                      <a:pt x="344011" y="835856"/>
                      <a:pt x="318431" y="898924"/>
                      <a:pt x="292851" y="962434"/>
                    </a:cubicBezTo>
                    <a:cubicBezTo>
                      <a:pt x="252716" y="1062991"/>
                      <a:pt x="217433" y="1165754"/>
                      <a:pt x="181267" y="1267634"/>
                    </a:cubicBezTo>
                    <a:cubicBezTo>
                      <a:pt x="158333" y="1332467"/>
                      <a:pt x="138046" y="1398623"/>
                      <a:pt x="116876" y="1464337"/>
                    </a:cubicBezTo>
                    <a:cubicBezTo>
                      <a:pt x="90854" y="1545489"/>
                      <a:pt x="63951" y="1626640"/>
                      <a:pt x="38812" y="1708232"/>
                    </a:cubicBezTo>
                    <a:cubicBezTo>
                      <a:pt x="37047" y="1713966"/>
                      <a:pt x="34842" y="1719700"/>
                      <a:pt x="31755" y="1724992"/>
                    </a:cubicBezTo>
                    <a:cubicBezTo>
                      <a:pt x="17201" y="1734695"/>
                      <a:pt x="9703" y="1732049"/>
                      <a:pt x="0" y="1713966"/>
                    </a:cubicBezTo>
                    <a:close/>
                  </a:path>
                </a:pathLst>
              </a:custGeom>
              <a:solidFill>
                <a:srgbClr val="03030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1" name="Google Shape;501;g22d506262b8_0_915"/>
              <p:cNvSpPr/>
              <p:nvPr/>
            </p:nvSpPr>
            <p:spPr>
              <a:xfrm>
                <a:off x="4909570" y="3106205"/>
                <a:ext cx="255473" cy="2486816"/>
              </a:xfrm>
              <a:custGeom>
                <a:rect b="b" l="l" r="r" t="t"/>
                <a:pathLst>
                  <a:path extrusionOk="0" h="2638532" w="186137">
                    <a:moveTo>
                      <a:pt x="173777" y="2629479"/>
                    </a:moveTo>
                    <a:cubicBezTo>
                      <a:pt x="172454" y="2615366"/>
                      <a:pt x="-1316" y="11908"/>
                      <a:pt x="8" y="0"/>
                    </a:cubicBezTo>
                    <a:cubicBezTo>
                      <a:pt x="4859" y="1323"/>
                      <a:pt x="9270" y="441"/>
                      <a:pt x="14121" y="1764"/>
                    </a:cubicBezTo>
                    <a:cubicBezTo>
                      <a:pt x="12357" y="26903"/>
                      <a:pt x="186126" y="2618012"/>
                      <a:pt x="186126" y="2629038"/>
                    </a:cubicBezTo>
                    <a:cubicBezTo>
                      <a:pt x="186567" y="2640946"/>
                      <a:pt x="174218" y="2642270"/>
                      <a:pt x="173777" y="2629479"/>
                    </a:cubicBezTo>
                    <a:close/>
                  </a:path>
                </a:pathLst>
              </a:custGeom>
              <a:solidFill>
                <a:srgbClr val="8D8D8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2" name="Google Shape;502;g22d506262b8_0_915"/>
              <p:cNvSpPr/>
              <p:nvPr/>
            </p:nvSpPr>
            <p:spPr>
              <a:xfrm>
                <a:off x="1024137" y="3535246"/>
                <a:ext cx="253243" cy="105794"/>
              </a:xfrm>
              <a:custGeom>
                <a:rect b="b" l="l" r="r" t="t"/>
                <a:pathLst>
                  <a:path extrusionOk="0" h="105794" w="253243">
                    <a:moveTo>
                      <a:pt x="195467" y="196"/>
                    </a:moveTo>
                    <a:cubicBezTo>
                      <a:pt x="207375" y="196"/>
                      <a:pt x="213991" y="-245"/>
                      <a:pt x="220606" y="196"/>
                    </a:cubicBezTo>
                    <a:cubicBezTo>
                      <a:pt x="240894" y="1519"/>
                      <a:pt x="252361" y="13868"/>
                      <a:pt x="253243" y="34156"/>
                    </a:cubicBezTo>
                    <a:cubicBezTo>
                      <a:pt x="253243" y="38566"/>
                      <a:pt x="253243" y="42536"/>
                      <a:pt x="252802" y="46946"/>
                    </a:cubicBezTo>
                    <a:cubicBezTo>
                      <a:pt x="249715" y="79583"/>
                      <a:pt x="240894" y="89727"/>
                      <a:pt x="210021" y="79583"/>
                    </a:cubicBezTo>
                    <a:cubicBezTo>
                      <a:pt x="162389" y="63706"/>
                      <a:pt x="119608" y="76496"/>
                      <a:pt x="76386" y="92373"/>
                    </a:cubicBezTo>
                    <a:cubicBezTo>
                      <a:pt x="60950" y="98107"/>
                      <a:pt x="45072" y="102517"/>
                      <a:pt x="29195" y="105163"/>
                    </a:cubicBezTo>
                    <a:cubicBezTo>
                      <a:pt x="8025" y="108692"/>
                      <a:pt x="-2560" y="97225"/>
                      <a:pt x="527" y="75614"/>
                    </a:cubicBezTo>
                    <a:cubicBezTo>
                      <a:pt x="4938" y="48710"/>
                      <a:pt x="22138" y="32833"/>
                      <a:pt x="46837" y="24894"/>
                    </a:cubicBezTo>
                    <a:cubicBezTo>
                      <a:pt x="97115" y="8576"/>
                      <a:pt x="148717" y="3724"/>
                      <a:pt x="195467" y="196"/>
                    </a:cubicBezTo>
                    <a:close/>
                  </a:path>
                </a:pathLst>
              </a:custGeom>
              <a:solidFill>
                <a:srgbClr val="DEB4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g22d506262b8_0_915"/>
              <p:cNvSpPr/>
              <p:nvPr/>
            </p:nvSpPr>
            <p:spPr>
              <a:xfrm>
                <a:off x="1197993" y="3561560"/>
                <a:ext cx="56894" cy="36706"/>
              </a:xfrm>
              <a:custGeom>
                <a:rect b="b" l="l" r="r" t="t"/>
                <a:pathLst>
                  <a:path extrusionOk="0" h="36706" w="56894">
                    <a:moveTo>
                      <a:pt x="56894" y="8725"/>
                    </a:moveTo>
                    <a:cubicBezTo>
                      <a:pt x="49838" y="5196"/>
                      <a:pt x="42340" y="3873"/>
                      <a:pt x="31755" y="5637"/>
                    </a:cubicBezTo>
                    <a:cubicBezTo>
                      <a:pt x="39253" y="14458"/>
                      <a:pt x="44545" y="25484"/>
                      <a:pt x="35724" y="32100"/>
                    </a:cubicBezTo>
                    <a:cubicBezTo>
                      <a:pt x="26462" y="39598"/>
                      <a:pt x="13672" y="37392"/>
                      <a:pt x="0" y="29454"/>
                    </a:cubicBezTo>
                    <a:cubicBezTo>
                      <a:pt x="8380" y="30777"/>
                      <a:pt x="13231" y="31218"/>
                      <a:pt x="18083" y="32100"/>
                    </a:cubicBezTo>
                    <a:cubicBezTo>
                      <a:pt x="26462" y="23720"/>
                      <a:pt x="3528" y="14899"/>
                      <a:pt x="19406" y="6961"/>
                    </a:cubicBezTo>
                    <a:cubicBezTo>
                      <a:pt x="32196" y="345"/>
                      <a:pt x="44986" y="-5389"/>
                      <a:pt x="56894" y="8725"/>
                    </a:cubicBezTo>
                    <a:close/>
                  </a:path>
                </a:pathLst>
              </a:custGeom>
              <a:solidFill>
                <a:srgbClr val="3F353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4" name="Google Shape;504;g22d506262b8_0_915"/>
              <p:cNvSpPr/>
              <p:nvPr/>
            </p:nvSpPr>
            <p:spPr>
              <a:xfrm>
                <a:off x="1074502" y="3586255"/>
                <a:ext cx="44189" cy="27730"/>
              </a:xfrm>
              <a:custGeom>
                <a:rect b="b" l="l" r="r" t="t"/>
                <a:pathLst>
                  <a:path extrusionOk="0" h="27730" w="44189">
                    <a:moveTo>
                      <a:pt x="441" y="6083"/>
                    </a:moveTo>
                    <a:cubicBezTo>
                      <a:pt x="13672" y="-5384"/>
                      <a:pt x="27786" y="2555"/>
                      <a:pt x="41458" y="4319"/>
                    </a:cubicBezTo>
                    <a:cubicBezTo>
                      <a:pt x="42340" y="4319"/>
                      <a:pt x="45868" y="5201"/>
                      <a:pt x="43222" y="6524"/>
                    </a:cubicBezTo>
                    <a:cubicBezTo>
                      <a:pt x="31314" y="11816"/>
                      <a:pt x="52043" y="22401"/>
                      <a:pt x="39694" y="26812"/>
                    </a:cubicBezTo>
                    <a:cubicBezTo>
                      <a:pt x="33519" y="29017"/>
                      <a:pt x="14554" y="27253"/>
                      <a:pt x="0" y="21519"/>
                    </a:cubicBezTo>
                    <a:cubicBezTo>
                      <a:pt x="30432" y="27694"/>
                      <a:pt x="11908" y="14022"/>
                      <a:pt x="22052" y="6083"/>
                    </a:cubicBezTo>
                    <a:cubicBezTo>
                      <a:pt x="14554" y="2114"/>
                      <a:pt x="7498" y="5201"/>
                      <a:pt x="441" y="6083"/>
                    </a:cubicBezTo>
                    <a:close/>
                  </a:path>
                </a:pathLst>
              </a:custGeom>
              <a:solidFill>
                <a:srgbClr val="362F2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5" name="Google Shape;505;g22d506262b8_0_915"/>
              <p:cNvSpPr/>
              <p:nvPr/>
            </p:nvSpPr>
            <p:spPr>
              <a:xfrm>
                <a:off x="1057301" y="3565365"/>
                <a:ext cx="69243" cy="13740"/>
              </a:xfrm>
              <a:custGeom>
                <a:rect b="b" l="l" r="r" t="t"/>
                <a:pathLst>
                  <a:path extrusionOk="0" h="13740" w="69243">
                    <a:moveTo>
                      <a:pt x="0" y="12417"/>
                    </a:moveTo>
                    <a:cubicBezTo>
                      <a:pt x="22493" y="-4783"/>
                      <a:pt x="44986" y="-3901"/>
                      <a:pt x="69243" y="13740"/>
                    </a:cubicBezTo>
                    <a:cubicBezTo>
                      <a:pt x="45868" y="5802"/>
                      <a:pt x="22934" y="68"/>
                      <a:pt x="0" y="12417"/>
                    </a:cubicBezTo>
                    <a:close/>
                  </a:path>
                </a:pathLst>
              </a:custGeom>
              <a:solidFill>
                <a:srgbClr val="5D3A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6" name="Google Shape;506;g22d506262b8_0_915"/>
              <p:cNvSpPr/>
              <p:nvPr/>
            </p:nvSpPr>
            <p:spPr>
              <a:xfrm>
                <a:off x="1208137" y="3540800"/>
                <a:ext cx="39693" cy="13166"/>
              </a:xfrm>
              <a:custGeom>
                <a:rect b="b" l="l" r="r" t="t"/>
                <a:pathLst>
                  <a:path extrusionOk="0" h="13166" w="39693">
                    <a:moveTo>
                      <a:pt x="39694" y="2140"/>
                    </a:moveTo>
                    <a:cubicBezTo>
                      <a:pt x="26462" y="5227"/>
                      <a:pt x="12349" y="5227"/>
                      <a:pt x="0" y="13166"/>
                    </a:cubicBezTo>
                    <a:cubicBezTo>
                      <a:pt x="10585" y="-1388"/>
                      <a:pt x="24698" y="-1829"/>
                      <a:pt x="39694" y="2140"/>
                    </a:cubicBezTo>
                    <a:close/>
                  </a:path>
                </a:pathLst>
              </a:custGeom>
              <a:solidFill>
                <a:srgbClr val="65434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7" name="Google Shape;507;g22d506262b8_0_915"/>
              <p:cNvSpPr/>
              <p:nvPr/>
            </p:nvSpPr>
            <p:spPr>
              <a:xfrm>
                <a:off x="5108548" y="5579443"/>
                <a:ext cx="349104" cy="693425"/>
              </a:xfrm>
              <a:custGeom>
                <a:rect b="b" l="l" r="r" t="t"/>
                <a:pathLst>
                  <a:path extrusionOk="0" h="693425" w="349104">
                    <a:moveTo>
                      <a:pt x="347539" y="491318"/>
                    </a:moveTo>
                    <a:cubicBezTo>
                      <a:pt x="346657" y="478087"/>
                      <a:pt x="338719" y="475882"/>
                      <a:pt x="329457" y="486026"/>
                    </a:cubicBezTo>
                    <a:cubicBezTo>
                      <a:pt x="313579" y="502785"/>
                      <a:pt x="298584" y="520427"/>
                      <a:pt x="284912" y="538510"/>
                    </a:cubicBezTo>
                    <a:cubicBezTo>
                      <a:pt x="276091" y="550418"/>
                      <a:pt x="279178" y="555710"/>
                      <a:pt x="293733" y="555269"/>
                    </a:cubicBezTo>
                    <a:cubicBezTo>
                      <a:pt x="307846" y="554828"/>
                      <a:pt x="309169" y="561444"/>
                      <a:pt x="305200" y="572029"/>
                    </a:cubicBezTo>
                    <a:cubicBezTo>
                      <a:pt x="295938" y="599814"/>
                      <a:pt x="280060" y="622748"/>
                      <a:pt x="254039" y="637744"/>
                    </a:cubicBezTo>
                    <a:cubicBezTo>
                      <a:pt x="233310" y="648329"/>
                      <a:pt x="212140" y="655826"/>
                      <a:pt x="188324" y="654062"/>
                    </a:cubicBezTo>
                    <a:cubicBezTo>
                      <a:pt x="116876" y="648770"/>
                      <a:pt x="66156" y="593199"/>
                      <a:pt x="68361" y="518663"/>
                    </a:cubicBezTo>
                    <a:cubicBezTo>
                      <a:pt x="69243" y="489995"/>
                      <a:pt x="67920" y="202437"/>
                      <a:pt x="67920" y="202437"/>
                    </a:cubicBezTo>
                    <a:cubicBezTo>
                      <a:pt x="67920" y="198027"/>
                      <a:pt x="64392" y="194058"/>
                      <a:pt x="59982" y="193617"/>
                    </a:cubicBezTo>
                    <a:lnTo>
                      <a:pt x="59982" y="96588"/>
                    </a:lnTo>
                    <a:cubicBezTo>
                      <a:pt x="81592" y="91736"/>
                      <a:pt x="97911" y="72331"/>
                      <a:pt x="97911" y="48956"/>
                    </a:cubicBezTo>
                    <a:cubicBezTo>
                      <a:pt x="97911" y="22052"/>
                      <a:pt x="75859" y="0"/>
                      <a:pt x="48956" y="0"/>
                    </a:cubicBezTo>
                    <a:cubicBezTo>
                      <a:pt x="22052" y="0"/>
                      <a:pt x="0" y="22052"/>
                      <a:pt x="0" y="48956"/>
                    </a:cubicBezTo>
                    <a:cubicBezTo>
                      <a:pt x="0" y="71890"/>
                      <a:pt x="16319" y="91295"/>
                      <a:pt x="37930" y="96588"/>
                    </a:cubicBezTo>
                    <a:lnTo>
                      <a:pt x="37930" y="193617"/>
                    </a:lnTo>
                    <a:cubicBezTo>
                      <a:pt x="33519" y="194058"/>
                      <a:pt x="29991" y="197586"/>
                      <a:pt x="29991" y="202437"/>
                    </a:cubicBezTo>
                    <a:cubicBezTo>
                      <a:pt x="29991" y="202437"/>
                      <a:pt x="31314" y="509401"/>
                      <a:pt x="31314" y="536746"/>
                    </a:cubicBezTo>
                    <a:cubicBezTo>
                      <a:pt x="31755" y="595845"/>
                      <a:pt x="58217" y="641713"/>
                      <a:pt x="111142" y="669940"/>
                    </a:cubicBezTo>
                    <a:cubicBezTo>
                      <a:pt x="166713" y="699930"/>
                      <a:pt x="222725" y="703458"/>
                      <a:pt x="277855" y="667293"/>
                    </a:cubicBezTo>
                    <a:cubicBezTo>
                      <a:pt x="294615" y="655826"/>
                      <a:pt x="308728" y="643036"/>
                      <a:pt x="320636" y="626277"/>
                    </a:cubicBezTo>
                    <a:cubicBezTo>
                      <a:pt x="351068" y="585701"/>
                      <a:pt x="351068" y="538951"/>
                      <a:pt x="347539" y="491318"/>
                    </a:cubicBezTo>
                    <a:close/>
                    <a:moveTo>
                      <a:pt x="25580" y="49838"/>
                    </a:moveTo>
                    <a:cubicBezTo>
                      <a:pt x="25580" y="36607"/>
                      <a:pt x="36165" y="26021"/>
                      <a:pt x="49397" y="26021"/>
                    </a:cubicBezTo>
                    <a:cubicBezTo>
                      <a:pt x="62628" y="26021"/>
                      <a:pt x="73213" y="36607"/>
                      <a:pt x="73213" y="49838"/>
                    </a:cubicBezTo>
                    <a:cubicBezTo>
                      <a:pt x="73213" y="63069"/>
                      <a:pt x="62628" y="73654"/>
                      <a:pt x="49397" y="73654"/>
                    </a:cubicBezTo>
                    <a:cubicBezTo>
                      <a:pt x="36165" y="73654"/>
                      <a:pt x="25580" y="63069"/>
                      <a:pt x="25580" y="49838"/>
                    </a:cubicBezTo>
                    <a:close/>
                  </a:path>
                </a:pathLst>
              </a:custGeom>
              <a:solidFill>
                <a:srgbClr val="01010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08" name="Google Shape;508;g22d506262b8_0_915"/>
            <p:cNvSpPr/>
            <p:nvPr/>
          </p:nvSpPr>
          <p:spPr>
            <a:xfrm>
              <a:off x="461598" y="1606416"/>
              <a:ext cx="598200" cy="598200"/>
            </a:xfrm>
            <a:prstGeom prst="noSmoking">
              <a:avLst>
                <a:gd fmla="val 6899"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2d506262b8_0_966"/>
          <p:cNvSpPr txBox="1"/>
          <p:nvPr>
            <p:ph type="title"/>
          </p:nvPr>
        </p:nvSpPr>
        <p:spPr>
          <a:xfrm>
            <a:off x="-8033" y="4778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File Hunting</a:t>
            </a:r>
            <a:r>
              <a:rPr lang="en-US"/>
              <a:t>...</a:t>
            </a:r>
            <a:endParaRPr/>
          </a:p>
        </p:txBody>
      </p:sp>
      <p:sp>
        <p:nvSpPr>
          <p:cNvPr id="514" name="Google Shape;514;g22d506262b8_0_966"/>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pic>
        <p:nvPicPr>
          <p:cNvPr id="515" name="Google Shape;515;g22d506262b8_0_966"/>
          <p:cNvPicPr preferRelativeResize="0"/>
          <p:nvPr/>
        </p:nvPicPr>
        <p:blipFill rotWithShape="1">
          <a:blip r:embed="rId3">
            <a:alphaModFix/>
          </a:blip>
          <a:srcRect b="0" l="0" r="0" t="0"/>
          <a:stretch/>
        </p:blipFill>
        <p:spPr>
          <a:xfrm>
            <a:off x="580367" y="1398900"/>
            <a:ext cx="9245252" cy="5045067"/>
          </a:xfrm>
          <a:prstGeom prst="rect">
            <a:avLst/>
          </a:prstGeom>
          <a:noFill/>
          <a:ln>
            <a:noFill/>
          </a:ln>
        </p:spPr>
      </p:pic>
      <p:sp>
        <p:nvSpPr>
          <p:cNvPr id="516" name="Google Shape;516;g22d506262b8_0_966"/>
          <p:cNvSpPr txBox="1"/>
          <p:nvPr>
            <p:ph idx="1" type="body"/>
          </p:nvPr>
        </p:nvSpPr>
        <p:spPr>
          <a:xfrm>
            <a:off x="3828633" y="367800"/>
            <a:ext cx="8249100" cy="15060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Searching for files that have been changed after a certain date …</a:t>
            </a:r>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find case1/ -type f  -newerct 2019-04-03 | less</a:t>
            </a:r>
            <a:endParaRPr>
              <a:solidFill>
                <a:schemeClr val="accent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0" name="Shape 520"/>
        <p:cNvGrpSpPr/>
        <p:nvPr/>
      </p:nvGrpSpPr>
      <p:grpSpPr>
        <a:xfrm>
          <a:off x="0" y="0"/>
          <a:ext cx="0" cy="0"/>
          <a:chOff x="0" y="0"/>
          <a:chExt cx="0" cy="0"/>
        </a:xfrm>
      </p:grpSpPr>
      <p:sp>
        <p:nvSpPr>
          <p:cNvPr id="521" name="Google Shape;521;g22d506262b8_0_1015"/>
          <p:cNvSpPr txBox="1"/>
          <p:nvPr>
            <p:ph type="title"/>
          </p:nvPr>
        </p:nvSpPr>
        <p:spPr>
          <a:xfrm>
            <a:off x="-8033" y="4778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File Hunting</a:t>
            </a:r>
            <a:r>
              <a:rPr lang="en-US"/>
              <a:t>...</a:t>
            </a:r>
            <a:endParaRPr/>
          </a:p>
        </p:txBody>
      </p:sp>
      <p:sp>
        <p:nvSpPr>
          <p:cNvPr id="522" name="Google Shape;522;g22d506262b8_0_1015"/>
          <p:cNvSpPr txBox="1"/>
          <p:nvPr>
            <p:ph idx="1" type="body"/>
          </p:nvPr>
        </p:nvSpPr>
        <p:spPr>
          <a:xfrm>
            <a:off x="203200" y="1197767"/>
            <a:ext cx="53259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rPr lang="en-US">
                <a:solidFill>
                  <a:schemeClr val="lt1"/>
                </a:solidFill>
              </a:rPr>
              <a:t>IR: Searching for files that had their metadata changed within the last 5 days…</a:t>
            </a:r>
            <a:endParaRPr>
              <a:solidFill>
                <a:schemeClr val="lt1"/>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find / -ctime +1  -ctime -5</a:t>
            </a:r>
            <a:endParaRPr>
              <a:solidFill>
                <a:schemeClr val="accent3"/>
              </a:solidFill>
            </a:endParaRPr>
          </a:p>
        </p:txBody>
      </p:sp>
      <p:sp>
        <p:nvSpPr>
          <p:cNvPr id="523" name="Google Shape;523;g22d506262b8_0_1015"/>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grpSp>
        <p:nvGrpSpPr>
          <p:cNvPr id="524" name="Google Shape;524;g22d506262b8_0_1015"/>
          <p:cNvGrpSpPr/>
          <p:nvPr/>
        </p:nvGrpSpPr>
        <p:grpSpPr>
          <a:xfrm>
            <a:off x="6358825" y="151427"/>
            <a:ext cx="5754839" cy="6401607"/>
            <a:chOff x="4769238" y="189775"/>
            <a:chExt cx="4316237" cy="4801325"/>
          </a:xfrm>
        </p:grpSpPr>
        <p:grpSp>
          <p:nvGrpSpPr>
            <p:cNvPr id="525" name="Google Shape;525;g22d506262b8_0_1015"/>
            <p:cNvGrpSpPr/>
            <p:nvPr/>
          </p:nvGrpSpPr>
          <p:grpSpPr>
            <a:xfrm>
              <a:off x="4769238" y="345046"/>
              <a:ext cx="1011200" cy="292500"/>
              <a:chOff x="271125" y="812725"/>
              <a:chExt cx="766525" cy="221725"/>
            </a:xfrm>
          </p:grpSpPr>
          <p:sp>
            <p:nvSpPr>
              <p:cNvPr id="526" name="Google Shape;526;g22d506262b8_0_1015"/>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7" name="Google Shape;527;g22d506262b8_0_1015"/>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528" name="Google Shape;528;g22d506262b8_0_1015"/>
            <p:cNvPicPr preferRelativeResize="0"/>
            <p:nvPr/>
          </p:nvPicPr>
          <p:blipFill rotWithShape="1">
            <a:blip r:embed="rId3">
              <a:alphaModFix/>
            </a:blip>
            <a:srcRect b="0" l="0" r="0" t="0"/>
            <a:stretch/>
          </p:blipFill>
          <p:spPr>
            <a:xfrm>
              <a:off x="5780450" y="189775"/>
              <a:ext cx="3305025" cy="4801325"/>
            </a:xfrm>
            <a:prstGeom prst="rect">
              <a:avLst/>
            </a:prstGeom>
            <a:noFill/>
            <a:ln>
              <a:noFill/>
            </a:ln>
          </p:spPr>
        </p:pic>
        <p:grpSp>
          <p:nvGrpSpPr>
            <p:cNvPr id="529" name="Google Shape;529;g22d506262b8_0_1015"/>
            <p:cNvGrpSpPr/>
            <p:nvPr/>
          </p:nvGrpSpPr>
          <p:grpSpPr>
            <a:xfrm>
              <a:off x="4769238" y="1764596"/>
              <a:ext cx="1011200" cy="292500"/>
              <a:chOff x="271125" y="812725"/>
              <a:chExt cx="766525" cy="221725"/>
            </a:xfrm>
          </p:grpSpPr>
          <p:sp>
            <p:nvSpPr>
              <p:cNvPr id="530" name="Google Shape;530;g22d506262b8_0_1015"/>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1" name="Google Shape;531;g22d506262b8_0_1015"/>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32" name="Google Shape;532;g22d506262b8_0_1015"/>
            <p:cNvGrpSpPr/>
            <p:nvPr/>
          </p:nvGrpSpPr>
          <p:grpSpPr>
            <a:xfrm>
              <a:off x="4769238" y="2751096"/>
              <a:ext cx="1011200" cy="292500"/>
              <a:chOff x="271125" y="812725"/>
              <a:chExt cx="766525" cy="221725"/>
            </a:xfrm>
          </p:grpSpPr>
          <p:sp>
            <p:nvSpPr>
              <p:cNvPr id="533" name="Google Shape;533;g22d506262b8_0_1015"/>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4" name="Google Shape;534;g22d506262b8_0_1015"/>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35" name="Google Shape;535;g22d506262b8_0_1015"/>
            <p:cNvGrpSpPr/>
            <p:nvPr/>
          </p:nvGrpSpPr>
          <p:grpSpPr>
            <a:xfrm>
              <a:off x="4769238" y="4698595"/>
              <a:ext cx="1011200" cy="292500"/>
              <a:chOff x="271125" y="812725"/>
              <a:chExt cx="766525" cy="221725"/>
            </a:xfrm>
          </p:grpSpPr>
          <p:sp>
            <p:nvSpPr>
              <p:cNvPr id="536" name="Google Shape;536;g22d506262b8_0_1015"/>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7" name="Google Shape;537;g22d506262b8_0_1015"/>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sp>
        <p:nvSpPr>
          <p:cNvPr id="538" name="Google Shape;538;g22d506262b8_0_1015"/>
          <p:cNvSpPr txBox="1"/>
          <p:nvPr>
            <p:ph idx="1" type="body"/>
          </p:nvPr>
        </p:nvSpPr>
        <p:spPr>
          <a:xfrm>
            <a:off x="4765700" y="3432967"/>
            <a:ext cx="18828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What’s this?</a:t>
            </a:r>
            <a:endParaRPr>
              <a:solidFill>
                <a:schemeClr val="accent3"/>
              </a:solidFill>
            </a:endParaRPr>
          </a:p>
        </p:txBody>
      </p:sp>
      <p:sp>
        <p:nvSpPr>
          <p:cNvPr id="539" name="Google Shape;539;g22d506262b8_0_1015"/>
          <p:cNvSpPr txBox="1"/>
          <p:nvPr>
            <p:ph idx="1" type="body"/>
          </p:nvPr>
        </p:nvSpPr>
        <p:spPr>
          <a:xfrm>
            <a:off x="4940333" y="2010567"/>
            <a:ext cx="2263500" cy="114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Expected based on prev. analysis</a:t>
            </a:r>
            <a:endParaRPr>
              <a:solidFill>
                <a:schemeClr val="accent3"/>
              </a:solidFill>
            </a:endParaRPr>
          </a:p>
        </p:txBody>
      </p:sp>
      <p:sp>
        <p:nvSpPr>
          <p:cNvPr id="540" name="Google Shape;540;g22d506262b8_0_1015"/>
          <p:cNvSpPr txBox="1"/>
          <p:nvPr>
            <p:ph idx="1" type="body"/>
          </p:nvPr>
        </p:nvSpPr>
        <p:spPr>
          <a:xfrm>
            <a:off x="5070500" y="283367"/>
            <a:ext cx="18828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home dir?</a:t>
            </a:r>
            <a:endParaRPr>
              <a:solidFill>
                <a:schemeClr val="accent3"/>
              </a:solidFill>
            </a:endParaRPr>
          </a:p>
        </p:txBody>
      </p:sp>
      <p:sp>
        <p:nvSpPr>
          <p:cNvPr id="541" name="Google Shape;541;g22d506262b8_0_1015"/>
          <p:cNvSpPr txBox="1"/>
          <p:nvPr>
            <p:ph idx="1" type="body"/>
          </p:nvPr>
        </p:nvSpPr>
        <p:spPr>
          <a:xfrm>
            <a:off x="5578500" y="5566567"/>
            <a:ext cx="18828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Failed login attempts?</a:t>
            </a:r>
            <a:endParaRPr>
              <a:solidFill>
                <a:schemeClr val="accent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22d506262b8_0_1081"/>
          <p:cNvSpPr txBox="1"/>
          <p:nvPr>
            <p:ph type="title"/>
          </p:nvPr>
        </p:nvSpPr>
        <p:spPr>
          <a:xfrm>
            <a:off x="-8033" y="48775"/>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CLI History</a:t>
            </a:r>
            <a:r>
              <a:rPr lang="en-US"/>
              <a:t>...</a:t>
            </a:r>
            <a:endParaRPr/>
          </a:p>
        </p:txBody>
      </p:sp>
      <p:sp>
        <p:nvSpPr>
          <p:cNvPr id="547" name="Google Shape;547;g22d506262b8_0_1081"/>
          <p:cNvSpPr txBox="1"/>
          <p:nvPr>
            <p:ph idx="1" type="body"/>
          </p:nvPr>
        </p:nvSpPr>
        <p:spPr>
          <a:xfrm>
            <a:off x="609600" y="565500"/>
            <a:ext cx="109257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Checking user </a:t>
            </a:r>
            <a:r>
              <a:rPr lang="en-US">
                <a:solidFill>
                  <a:schemeClr val="accent6"/>
                </a:solidFill>
              </a:rPr>
              <a:t>.bash_history</a:t>
            </a:r>
            <a:r>
              <a:rPr lang="en-US"/>
              <a:t> file for commands executed (+order of execution)...</a:t>
            </a:r>
            <a:endParaRPr>
              <a:solidFill>
                <a:schemeClr val="accent1"/>
              </a:solidFill>
            </a:endParaRPr>
          </a:p>
        </p:txBody>
      </p:sp>
      <p:pic>
        <p:nvPicPr>
          <p:cNvPr id="548" name="Google Shape;548;g22d506262b8_0_1081"/>
          <p:cNvPicPr preferRelativeResize="0"/>
          <p:nvPr/>
        </p:nvPicPr>
        <p:blipFill rotWithShape="1">
          <a:blip r:embed="rId3">
            <a:alphaModFix/>
          </a:blip>
          <a:srcRect b="0" l="0" r="0" t="0"/>
          <a:stretch/>
        </p:blipFill>
        <p:spPr>
          <a:xfrm>
            <a:off x="760933" y="1089267"/>
            <a:ext cx="10137367" cy="553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2" name="Shape 552"/>
        <p:cNvGrpSpPr/>
        <p:nvPr/>
      </p:nvGrpSpPr>
      <p:grpSpPr>
        <a:xfrm>
          <a:off x="0" y="0"/>
          <a:ext cx="0" cy="0"/>
          <a:chOff x="0" y="0"/>
          <a:chExt cx="0" cy="0"/>
        </a:xfrm>
      </p:grpSpPr>
      <p:sp>
        <p:nvSpPr>
          <p:cNvPr id="553" name="Google Shape;553;g22d506262b8_0_1087"/>
          <p:cNvSpPr txBox="1"/>
          <p:nvPr>
            <p:ph type="title"/>
          </p:nvPr>
        </p:nvSpPr>
        <p:spPr>
          <a:xfrm>
            <a:off x="-8033" y="14938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CLI History</a:t>
            </a:r>
            <a:r>
              <a:rPr lang="en-US"/>
              <a:t>...</a:t>
            </a:r>
            <a:endParaRPr/>
          </a:p>
        </p:txBody>
      </p:sp>
      <p:sp>
        <p:nvSpPr>
          <p:cNvPr id="554" name="Google Shape;554;g22d506262b8_0_1087"/>
          <p:cNvSpPr txBox="1"/>
          <p:nvPr>
            <p:ph idx="1" type="body"/>
          </p:nvPr>
        </p:nvSpPr>
        <p:spPr>
          <a:xfrm>
            <a:off x="812800" y="2680750"/>
            <a:ext cx="4519800" cy="6076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lt1"/>
                </a:solidFill>
              </a:rPr>
              <a:t>IR: Checking user </a:t>
            </a:r>
            <a:r>
              <a:rPr lang="en-US">
                <a:solidFill>
                  <a:schemeClr val="accent6"/>
                </a:solidFill>
              </a:rPr>
              <a:t>.bash_history</a:t>
            </a:r>
            <a:r>
              <a:rPr lang="en-US"/>
              <a:t> </a:t>
            </a:r>
            <a:r>
              <a:rPr lang="en-US">
                <a:solidFill>
                  <a:schemeClr val="lt1"/>
                </a:solidFill>
              </a:rPr>
              <a:t>file for commands executed (+order of execution)...</a:t>
            </a:r>
            <a:endParaRPr>
              <a:solidFill>
                <a:schemeClr val="lt1"/>
              </a:solidFill>
            </a:endParaRPr>
          </a:p>
          <a:p>
            <a:pPr indent="0" lvl="0" marL="0" rtl="0" algn="l">
              <a:lnSpc>
                <a:spcPct val="100000"/>
              </a:lnSpc>
              <a:spcBef>
                <a:spcPts val="800"/>
              </a:spcBef>
              <a:spcAft>
                <a:spcPts val="0"/>
              </a:spcAft>
              <a:buSzPts val="2100"/>
              <a:buNone/>
            </a:pPr>
            <a:r>
              <a:rPr lang="en-US">
                <a:solidFill>
                  <a:schemeClr val="lt1"/>
                </a:solidFill>
                <a:highlight>
                  <a:schemeClr val="accent6"/>
                </a:highlight>
              </a:rPr>
              <a:t>$</a:t>
            </a:r>
            <a:r>
              <a:rPr lang="en-US"/>
              <a:t> </a:t>
            </a:r>
            <a:r>
              <a:rPr lang="en-US">
                <a:solidFill>
                  <a:schemeClr val="accent1"/>
                </a:solidFill>
              </a:rPr>
              <a:t>history</a:t>
            </a:r>
            <a:endParaRPr>
              <a:solidFill>
                <a:schemeClr val="accent1"/>
              </a:solidFill>
            </a:endParaRPr>
          </a:p>
        </p:txBody>
      </p:sp>
      <p:sp>
        <p:nvSpPr>
          <p:cNvPr id="555" name="Google Shape;555;g22d506262b8_0_1087"/>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pic>
        <p:nvPicPr>
          <p:cNvPr id="556" name="Google Shape;556;g22d506262b8_0_1087"/>
          <p:cNvPicPr preferRelativeResize="0"/>
          <p:nvPr/>
        </p:nvPicPr>
        <p:blipFill rotWithShape="1">
          <a:blip r:embed="rId3">
            <a:alphaModFix/>
          </a:blip>
          <a:srcRect b="0" l="0" r="0" t="0"/>
          <a:stretch/>
        </p:blipFill>
        <p:spPr>
          <a:xfrm>
            <a:off x="7689851" y="120651"/>
            <a:ext cx="4330700" cy="6616700"/>
          </a:xfrm>
          <a:prstGeom prst="rect">
            <a:avLst/>
          </a:prstGeom>
          <a:noFill/>
          <a:ln>
            <a:noFill/>
          </a:ln>
        </p:spPr>
      </p:pic>
      <p:sp>
        <p:nvSpPr>
          <p:cNvPr id="557" name="Google Shape;557;g22d506262b8_0_1087"/>
          <p:cNvSpPr txBox="1"/>
          <p:nvPr>
            <p:ph idx="1" type="body"/>
          </p:nvPr>
        </p:nvSpPr>
        <p:spPr>
          <a:xfrm>
            <a:off x="5138233" y="1378100"/>
            <a:ext cx="29511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Why vim to passwd?</a:t>
            </a:r>
            <a:endParaRPr>
              <a:solidFill>
                <a:schemeClr val="accent3"/>
              </a:solidFill>
            </a:endParaRPr>
          </a:p>
        </p:txBody>
      </p:sp>
      <p:sp>
        <p:nvSpPr>
          <p:cNvPr id="558" name="Google Shape;558;g22d506262b8_0_1087"/>
          <p:cNvSpPr txBox="1"/>
          <p:nvPr>
            <p:ph idx="1" type="body"/>
          </p:nvPr>
        </p:nvSpPr>
        <p:spPr>
          <a:xfrm>
            <a:off x="5138233" y="223133"/>
            <a:ext cx="2630400" cy="7305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Basic compromise checks</a:t>
            </a:r>
            <a:endParaRPr>
              <a:solidFill>
                <a:schemeClr val="accent3"/>
              </a:solidFill>
            </a:endParaRPr>
          </a:p>
        </p:txBody>
      </p:sp>
      <p:grpSp>
        <p:nvGrpSpPr>
          <p:cNvPr id="559" name="Google Shape;559;g22d506262b8_0_1087"/>
          <p:cNvGrpSpPr/>
          <p:nvPr/>
        </p:nvGrpSpPr>
        <p:grpSpPr>
          <a:xfrm rot="-633902">
            <a:off x="6626739" y="1244291"/>
            <a:ext cx="1348255" cy="389996"/>
            <a:chOff x="271125" y="812725"/>
            <a:chExt cx="766525" cy="221725"/>
          </a:xfrm>
        </p:grpSpPr>
        <p:sp>
          <p:nvSpPr>
            <p:cNvPr id="560" name="Google Shape;560;g22d506262b8_0_1087"/>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1" name="Google Shape;561;g22d506262b8_0_1087"/>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62" name="Google Shape;562;g22d506262b8_0_1087"/>
          <p:cNvGrpSpPr/>
          <p:nvPr/>
        </p:nvGrpSpPr>
        <p:grpSpPr>
          <a:xfrm rot="572399">
            <a:off x="6518086" y="506366"/>
            <a:ext cx="1348183" cy="389975"/>
            <a:chOff x="271125" y="812725"/>
            <a:chExt cx="766525" cy="221725"/>
          </a:xfrm>
        </p:grpSpPr>
        <p:sp>
          <p:nvSpPr>
            <p:cNvPr id="563" name="Google Shape;563;g22d506262b8_0_1087"/>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4" name="Google Shape;564;g22d506262b8_0_1087"/>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65" name="Google Shape;565;g22d506262b8_0_1087"/>
          <p:cNvGrpSpPr/>
          <p:nvPr/>
        </p:nvGrpSpPr>
        <p:grpSpPr>
          <a:xfrm rot="-633902">
            <a:off x="6423539" y="3174691"/>
            <a:ext cx="1348255" cy="389996"/>
            <a:chOff x="271125" y="812725"/>
            <a:chExt cx="766525" cy="221725"/>
          </a:xfrm>
        </p:grpSpPr>
        <p:sp>
          <p:nvSpPr>
            <p:cNvPr id="566" name="Google Shape;566;g22d506262b8_0_1087"/>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7" name="Google Shape;567;g22d506262b8_0_1087"/>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68" name="Google Shape;568;g22d506262b8_0_1087"/>
          <p:cNvGrpSpPr/>
          <p:nvPr/>
        </p:nvGrpSpPr>
        <p:grpSpPr>
          <a:xfrm rot="-633902">
            <a:off x="6423539" y="5917891"/>
            <a:ext cx="1348255" cy="389996"/>
            <a:chOff x="271125" y="812725"/>
            <a:chExt cx="766525" cy="221725"/>
          </a:xfrm>
        </p:grpSpPr>
        <p:sp>
          <p:nvSpPr>
            <p:cNvPr id="569" name="Google Shape;569;g22d506262b8_0_1087"/>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0" name="Google Shape;570;g22d506262b8_0_1087"/>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571" name="Google Shape;571;g22d506262b8_0_1087"/>
          <p:cNvGrpSpPr/>
          <p:nvPr/>
        </p:nvGrpSpPr>
        <p:grpSpPr>
          <a:xfrm rot="572399">
            <a:off x="6518086" y="4976766"/>
            <a:ext cx="1348183" cy="389975"/>
            <a:chOff x="271125" y="812725"/>
            <a:chExt cx="766525" cy="221725"/>
          </a:xfrm>
        </p:grpSpPr>
        <p:sp>
          <p:nvSpPr>
            <p:cNvPr id="572" name="Google Shape;572;g22d506262b8_0_1087"/>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3" name="Google Shape;573;g22d506262b8_0_1087"/>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74" name="Google Shape;574;g22d506262b8_0_1087"/>
          <p:cNvSpPr txBox="1"/>
          <p:nvPr>
            <p:ph idx="1" type="body"/>
          </p:nvPr>
        </p:nvSpPr>
        <p:spPr>
          <a:xfrm>
            <a:off x="5747833" y="2902100"/>
            <a:ext cx="15267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Web dir?</a:t>
            </a:r>
            <a:endParaRPr>
              <a:solidFill>
                <a:schemeClr val="accent3"/>
              </a:solidFill>
            </a:endParaRPr>
          </a:p>
        </p:txBody>
      </p:sp>
      <p:sp>
        <p:nvSpPr>
          <p:cNvPr id="575" name="Google Shape;575;g22d506262b8_0_1087"/>
          <p:cNvSpPr txBox="1"/>
          <p:nvPr>
            <p:ph idx="1" type="body"/>
          </p:nvPr>
        </p:nvSpPr>
        <p:spPr>
          <a:xfrm>
            <a:off x="5079433" y="4557667"/>
            <a:ext cx="29511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Password changed?</a:t>
            </a:r>
            <a:endParaRPr>
              <a:solidFill>
                <a:schemeClr val="accent3"/>
              </a:solidFill>
            </a:endParaRPr>
          </a:p>
        </p:txBody>
      </p:sp>
      <p:sp>
        <p:nvSpPr>
          <p:cNvPr id="576" name="Google Shape;576;g22d506262b8_0_1087"/>
          <p:cNvSpPr txBox="1"/>
          <p:nvPr>
            <p:ph idx="1" type="body"/>
          </p:nvPr>
        </p:nvSpPr>
        <p:spPr>
          <a:xfrm>
            <a:off x="4630233" y="5645300"/>
            <a:ext cx="2951100" cy="730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What’s 37292.c ??!!</a:t>
            </a:r>
            <a:endParaRPr>
              <a:solidFill>
                <a:schemeClr val="accent3"/>
              </a:solidFill>
            </a:endParaRPr>
          </a:p>
          <a:p>
            <a:pPr indent="0" lvl="0" marL="0" rtl="0" algn="l">
              <a:lnSpc>
                <a:spcPct val="100000"/>
              </a:lnSpc>
              <a:spcBef>
                <a:spcPts val="800"/>
              </a:spcBef>
              <a:spcAft>
                <a:spcPts val="0"/>
              </a:spcAft>
              <a:buSzPts val="2100"/>
              <a:buNone/>
            </a:pPr>
            <a:r>
              <a:rPr lang="en-US">
                <a:solidFill>
                  <a:schemeClr val="lt1"/>
                </a:solidFill>
              </a:rPr>
              <a:t>(</a:t>
            </a:r>
            <a:r>
              <a:rPr lang="en-US">
                <a:solidFill>
                  <a:schemeClr val="accent3"/>
                </a:solidFill>
              </a:rPr>
              <a:t>check it later</a:t>
            </a:r>
            <a:r>
              <a:rPr lang="en-US">
                <a:solidFill>
                  <a:schemeClr val="lt1"/>
                </a:solidFill>
              </a:rPr>
              <a:t>)</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3a85fb6297_0_3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Log Files</a:t>
            </a:r>
            <a:endParaRPr/>
          </a:p>
        </p:txBody>
      </p:sp>
      <p:cxnSp>
        <p:nvCxnSpPr>
          <p:cNvPr id="582" name="Google Shape;582;g23a85fb6297_0_30"/>
          <p:cNvCxnSpPr/>
          <p:nvPr/>
        </p:nvCxnSpPr>
        <p:spPr>
          <a:xfrm flipH="1" rot="10800000">
            <a:off x="981112" y="3709066"/>
            <a:ext cx="11400" cy="1800000"/>
          </a:xfrm>
          <a:prstGeom prst="straightConnector1">
            <a:avLst/>
          </a:prstGeom>
          <a:noFill/>
          <a:ln cap="flat" cmpd="sng" w="25400">
            <a:solidFill>
              <a:schemeClr val="accent1"/>
            </a:solidFill>
            <a:prstDash val="solid"/>
            <a:miter lim="800000"/>
            <a:headEnd len="sm" w="sm" type="none"/>
            <a:tailEnd len="lg" w="lg" type="oval"/>
          </a:ln>
        </p:spPr>
      </p:cxnSp>
      <p:cxnSp>
        <p:nvCxnSpPr>
          <p:cNvPr id="583" name="Google Shape;583;g23a85fb6297_0_30"/>
          <p:cNvCxnSpPr/>
          <p:nvPr/>
        </p:nvCxnSpPr>
        <p:spPr>
          <a:xfrm flipH="1" rot="10800000">
            <a:off x="3301544" y="3064493"/>
            <a:ext cx="11400" cy="1800000"/>
          </a:xfrm>
          <a:prstGeom prst="straightConnector1">
            <a:avLst/>
          </a:prstGeom>
          <a:noFill/>
          <a:ln cap="flat" cmpd="sng" w="25400">
            <a:solidFill>
              <a:schemeClr val="accent2"/>
            </a:solidFill>
            <a:prstDash val="solid"/>
            <a:miter lim="800000"/>
            <a:headEnd len="sm" w="sm" type="none"/>
            <a:tailEnd len="lg" w="lg" type="oval"/>
          </a:ln>
        </p:spPr>
      </p:cxnSp>
      <p:cxnSp>
        <p:nvCxnSpPr>
          <p:cNvPr id="584" name="Google Shape;584;g23a85fb6297_0_30"/>
          <p:cNvCxnSpPr/>
          <p:nvPr/>
        </p:nvCxnSpPr>
        <p:spPr>
          <a:xfrm flipH="1" rot="10800000">
            <a:off x="5621976" y="2419921"/>
            <a:ext cx="11400" cy="1800000"/>
          </a:xfrm>
          <a:prstGeom prst="straightConnector1">
            <a:avLst/>
          </a:prstGeom>
          <a:noFill/>
          <a:ln cap="flat" cmpd="sng" w="25400">
            <a:solidFill>
              <a:schemeClr val="accent3"/>
            </a:solidFill>
            <a:prstDash val="solid"/>
            <a:miter lim="800000"/>
            <a:headEnd len="sm" w="sm" type="none"/>
            <a:tailEnd len="lg" w="lg" type="oval"/>
          </a:ln>
        </p:spPr>
      </p:cxnSp>
      <p:cxnSp>
        <p:nvCxnSpPr>
          <p:cNvPr id="585" name="Google Shape;585;g23a85fb6297_0_30"/>
          <p:cNvCxnSpPr/>
          <p:nvPr/>
        </p:nvCxnSpPr>
        <p:spPr>
          <a:xfrm flipH="1" rot="10800000">
            <a:off x="7942408" y="1775349"/>
            <a:ext cx="11400" cy="1800000"/>
          </a:xfrm>
          <a:prstGeom prst="straightConnector1">
            <a:avLst/>
          </a:prstGeom>
          <a:noFill/>
          <a:ln cap="flat" cmpd="sng" w="25400">
            <a:solidFill>
              <a:schemeClr val="accent4"/>
            </a:solidFill>
            <a:prstDash val="solid"/>
            <a:miter lim="800000"/>
            <a:headEnd len="sm" w="sm" type="none"/>
            <a:tailEnd len="lg" w="lg" type="oval"/>
          </a:ln>
        </p:spPr>
      </p:cxnSp>
      <p:sp>
        <p:nvSpPr>
          <p:cNvPr id="586" name="Google Shape;586;g23a85fb6297_0_30"/>
          <p:cNvSpPr/>
          <p:nvPr/>
        </p:nvSpPr>
        <p:spPr>
          <a:xfrm>
            <a:off x="287434" y="4809290"/>
            <a:ext cx="9962508" cy="1237960"/>
          </a:xfrm>
          <a:custGeom>
            <a:rect b="b" l="l" r="r" t="t"/>
            <a:pathLst>
              <a:path extrusionOk="0" h="890619" w="7028224">
                <a:moveTo>
                  <a:pt x="0" y="516606"/>
                </a:moveTo>
                <a:lnTo>
                  <a:pt x="2031070" y="859867"/>
                </a:lnTo>
                <a:cubicBezTo>
                  <a:pt x="2397613" y="918840"/>
                  <a:pt x="2187777" y="875833"/>
                  <a:pt x="2199260" y="870442"/>
                </a:cubicBezTo>
                <a:lnTo>
                  <a:pt x="7028224" y="150534"/>
                </a:lnTo>
                <a:lnTo>
                  <a:pt x="4835116" y="0"/>
                </a:lnTo>
                <a:lnTo>
                  <a:pt x="0" y="516606"/>
                </a:lnTo>
                <a:close/>
              </a:path>
            </a:pathLst>
          </a:custGeom>
          <a:solidFill>
            <a:srgbClr val="7F7F7F">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87" name="Google Shape;587;g23a85fb6297_0_30"/>
          <p:cNvSpPr/>
          <p:nvPr/>
        </p:nvSpPr>
        <p:spPr>
          <a:xfrm>
            <a:off x="2330118" y="5525027"/>
            <a:ext cx="1656300" cy="360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88" name="Google Shape;588;g23a85fb6297_0_30"/>
          <p:cNvSpPr/>
          <p:nvPr/>
        </p:nvSpPr>
        <p:spPr>
          <a:xfrm>
            <a:off x="4650550" y="4876955"/>
            <a:ext cx="1656300" cy="360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89" name="Google Shape;589;g23a85fb6297_0_30"/>
          <p:cNvSpPr/>
          <p:nvPr/>
        </p:nvSpPr>
        <p:spPr>
          <a:xfrm>
            <a:off x="6970982" y="4228883"/>
            <a:ext cx="1656300" cy="360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90" name="Google Shape;590;g23a85fb6297_0_30"/>
          <p:cNvSpPr/>
          <p:nvPr/>
        </p:nvSpPr>
        <p:spPr>
          <a:xfrm>
            <a:off x="9291414" y="3580811"/>
            <a:ext cx="1656300" cy="360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91" name="Google Shape;591;g23a85fb6297_0_30"/>
          <p:cNvSpPr/>
          <p:nvPr/>
        </p:nvSpPr>
        <p:spPr>
          <a:xfrm>
            <a:off x="3386312" y="5287987"/>
            <a:ext cx="2274300" cy="777000"/>
          </a:xfrm>
          <a:prstGeom prst="arc">
            <a:avLst>
              <a:gd fmla="val 20633190" name="adj1"/>
              <a:gd fmla="val 9870224" name="adj2"/>
            </a:avLst>
          </a:prstGeom>
          <a:noFill/>
          <a:ln cap="flat" cmpd="sng" w="19050">
            <a:solidFill>
              <a:schemeClr val="accent1"/>
            </a:solidFill>
            <a:prstDash val="dash"/>
            <a:miter lim="800000"/>
            <a:headEnd len="med" w="med" type="triangl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grpSp>
        <p:nvGrpSpPr>
          <p:cNvPr id="592" name="Google Shape;592;g23a85fb6297_0_30"/>
          <p:cNvGrpSpPr/>
          <p:nvPr/>
        </p:nvGrpSpPr>
        <p:grpSpPr>
          <a:xfrm>
            <a:off x="1153800" y="3796418"/>
            <a:ext cx="2000617" cy="541978"/>
            <a:chOff x="4965552" y="1736224"/>
            <a:chExt cx="1374900" cy="541978"/>
          </a:xfrm>
        </p:grpSpPr>
        <p:sp>
          <p:nvSpPr>
            <p:cNvPr id="593" name="Google Shape;593;g23a85fb6297_0_30"/>
            <p:cNvSpPr txBox="1"/>
            <p:nvPr/>
          </p:nvSpPr>
          <p:spPr>
            <a:xfrm>
              <a:off x="4965552" y="2001302"/>
              <a:ext cx="1374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94" name="Google Shape;594;g23a85fb6297_0_30"/>
            <p:cNvSpPr txBox="1"/>
            <p:nvPr/>
          </p:nvSpPr>
          <p:spPr>
            <a:xfrm>
              <a:off x="4965552" y="1736224"/>
              <a:ext cx="137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wtmp</a:t>
              </a:r>
              <a:endParaRPr b="1" sz="2400">
                <a:solidFill>
                  <a:srgbClr val="3F3F3F"/>
                </a:solidFill>
                <a:latin typeface="Arial"/>
                <a:ea typeface="Arial"/>
                <a:cs typeface="Arial"/>
                <a:sym typeface="Arial"/>
              </a:endParaRPr>
            </a:p>
          </p:txBody>
        </p:sp>
      </p:grpSp>
      <p:grpSp>
        <p:nvGrpSpPr>
          <p:cNvPr id="595" name="Google Shape;595;g23a85fb6297_0_30"/>
          <p:cNvGrpSpPr/>
          <p:nvPr/>
        </p:nvGrpSpPr>
        <p:grpSpPr>
          <a:xfrm>
            <a:off x="3474232" y="3151845"/>
            <a:ext cx="2000617" cy="541978"/>
            <a:chOff x="4965552" y="1736224"/>
            <a:chExt cx="1374900" cy="541978"/>
          </a:xfrm>
        </p:grpSpPr>
        <p:sp>
          <p:nvSpPr>
            <p:cNvPr id="596" name="Google Shape;596;g23a85fb6297_0_30"/>
            <p:cNvSpPr txBox="1"/>
            <p:nvPr/>
          </p:nvSpPr>
          <p:spPr>
            <a:xfrm>
              <a:off x="4965552" y="2001302"/>
              <a:ext cx="1374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597" name="Google Shape;597;g23a85fb6297_0_30"/>
            <p:cNvSpPr txBox="1"/>
            <p:nvPr/>
          </p:nvSpPr>
          <p:spPr>
            <a:xfrm>
              <a:off x="4965552" y="1736224"/>
              <a:ext cx="137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btmp</a:t>
              </a:r>
              <a:endParaRPr b="1" sz="2400">
                <a:solidFill>
                  <a:srgbClr val="3F3F3F"/>
                </a:solidFill>
                <a:latin typeface="Arial"/>
                <a:ea typeface="Arial"/>
                <a:cs typeface="Arial"/>
                <a:sym typeface="Arial"/>
              </a:endParaRPr>
            </a:p>
          </p:txBody>
        </p:sp>
      </p:grpSp>
      <p:grpSp>
        <p:nvGrpSpPr>
          <p:cNvPr id="598" name="Google Shape;598;g23a85fb6297_0_30"/>
          <p:cNvGrpSpPr/>
          <p:nvPr/>
        </p:nvGrpSpPr>
        <p:grpSpPr>
          <a:xfrm>
            <a:off x="5794664" y="2507273"/>
            <a:ext cx="2000617" cy="541978"/>
            <a:chOff x="4965552" y="1736224"/>
            <a:chExt cx="1374900" cy="541978"/>
          </a:xfrm>
        </p:grpSpPr>
        <p:sp>
          <p:nvSpPr>
            <p:cNvPr id="599" name="Google Shape;599;g23a85fb6297_0_30"/>
            <p:cNvSpPr txBox="1"/>
            <p:nvPr/>
          </p:nvSpPr>
          <p:spPr>
            <a:xfrm>
              <a:off x="4965552" y="2001302"/>
              <a:ext cx="1374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600" name="Google Shape;600;g23a85fb6297_0_30"/>
            <p:cNvSpPr txBox="1"/>
            <p:nvPr/>
          </p:nvSpPr>
          <p:spPr>
            <a:xfrm>
              <a:off x="4965552" y="1736224"/>
              <a:ext cx="137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auth.log</a:t>
              </a:r>
              <a:endParaRPr b="1" sz="2400">
                <a:solidFill>
                  <a:srgbClr val="3F3F3F"/>
                </a:solidFill>
                <a:latin typeface="Arial"/>
                <a:ea typeface="Arial"/>
                <a:cs typeface="Arial"/>
                <a:sym typeface="Arial"/>
              </a:endParaRPr>
            </a:p>
          </p:txBody>
        </p:sp>
      </p:grpSp>
      <p:grpSp>
        <p:nvGrpSpPr>
          <p:cNvPr id="601" name="Google Shape;601;g23a85fb6297_0_30"/>
          <p:cNvGrpSpPr/>
          <p:nvPr/>
        </p:nvGrpSpPr>
        <p:grpSpPr>
          <a:xfrm>
            <a:off x="8115096" y="1862701"/>
            <a:ext cx="2000617" cy="541978"/>
            <a:chOff x="4965552" y="1736224"/>
            <a:chExt cx="1374900" cy="541978"/>
          </a:xfrm>
        </p:grpSpPr>
        <p:sp>
          <p:nvSpPr>
            <p:cNvPr id="602" name="Google Shape;602;g23a85fb6297_0_30"/>
            <p:cNvSpPr txBox="1"/>
            <p:nvPr/>
          </p:nvSpPr>
          <p:spPr>
            <a:xfrm>
              <a:off x="4965552" y="2001302"/>
              <a:ext cx="1374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rgbClr val="3F3F3F"/>
                </a:solidFill>
                <a:latin typeface="Arial"/>
                <a:ea typeface="Arial"/>
                <a:cs typeface="Arial"/>
                <a:sym typeface="Arial"/>
              </a:endParaRPr>
            </a:p>
          </p:txBody>
        </p:sp>
        <p:sp>
          <p:nvSpPr>
            <p:cNvPr id="603" name="Google Shape;603;g23a85fb6297_0_30"/>
            <p:cNvSpPr txBox="1"/>
            <p:nvPr/>
          </p:nvSpPr>
          <p:spPr>
            <a:xfrm>
              <a:off x="4965552" y="1736224"/>
              <a:ext cx="1374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F3F3F"/>
                  </a:solidFill>
                </a:rPr>
                <a:t>syslog</a:t>
              </a:r>
              <a:endParaRPr b="1" sz="2400">
                <a:solidFill>
                  <a:srgbClr val="3F3F3F"/>
                </a:solidFill>
                <a:latin typeface="Arial"/>
                <a:ea typeface="Arial"/>
                <a:cs typeface="Arial"/>
                <a:sym typeface="Arial"/>
              </a:endParaRPr>
            </a:p>
          </p:txBody>
        </p:sp>
      </p:grpSp>
      <p:sp>
        <p:nvSpPr>
          <p:cNvPr id="604" name="Google Shape;604;g23a85fb6297_0_30"/>
          <p:cNvSpPr/>
          <p:nvPr/>
        </p:nvSpPr>
        <p:spPr>
          <a:xfrm>
            <a:off x="5681341" y="4641922"/>
            <a:ext cx="2274300" cy="777000"/>
          </a:xfrm>
          <a:prstGeom prst="arc">
            <a:avLst>
              <a:gd fmla="val 20633190" name="adj1"/>
              <a:gd fmla="val 9870224" name="adj2"/>
            </a:avLst>
          </a:prstGeom>
          <a:noFill/>
          <a:ln cap="flat" cmpd="sng" w="19050">
            <a:solidFill>
              <a:schemeClr val="accent2"/>
            </a:solidFill>
            <a:prstDash val="dash"/>
            <a:miter lim="800000"/>
            <a:headEnd len="med" w="med" type="triangl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605" name="Google Shape;605;g23a85fb6297_0_30"/>
          <p:cNvSpPr/>
          <p:nvPr/>
        </p:nvSpPr>
        <p:spPr>
          <a:xfrm>
            <a:off x="7976370" y="3995857"/>
            <a:ext cx="2274300" cy="777000"/>
          </a:xfrm>
          <a:prstGeom prst="arc">
            <a:avLst>
              <a:gd fmla="val 20633190" name="adj1"/>
              <a:gd fmla="val 9870224" name="adj2"/>
            </a:avLst>
          </a:prstGeom>
          <a:noFill/>
          <a:ln cap="flat" cmpd="sng" w="19050">
            <a:solidFill>
              <a:schemeClr val="accent3"/>
            </a:solidFill>
            <a:prstDash val="dash"/>
            <a:miter lim="800000"/>
            <a:headEnd len="med" w="med" type="triangle"/>
            <a:tailEnd len="med" w="med" type="ova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606" name="Google Shape;606;g23a85fb6297_0_30"/>
          <p:cNvSpPr/>
          <p:nvPr/>
        </p:nvSpPr>
        <p:spPr>
          <a:xfrm rot="2700000">
            <a:off x="4504407" y="4408823"/>
            <a:ext cx="268334" cy="481073"/>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7" name="Google Shape;607;g23a85fb6297_0_30"/>
          <p:cNvSpPr/>
          <p:nvPr/>
        </p:nvSpPr>
        <p:spPr>
          <a:xfrm>
            <a:off x="2146323" y="5145456"/>
            <a:ext cx="332100" cy="3108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8" name="Google Shape;608;g23a85fb6297_0_30"/>
          <p:cNvSpPr/>
          <p:nvPr/>
        </p:nvSpPr>
        <p:spPr>
          <a:xfrm>
            <a:off x="6704192" y="3823714"/>
            <a:ext cx="390386" cy="326332"/>
          </a:xfrm>
          <a:custGeom>
            <a:rect b="b" l="l" r="r" t="t"/>
            <a:pathLst>
              <a:path extrusionOk="0" h="2663936" w="3186824">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9" name="Google Shape;609;g23a85fb6297_0_30"/>
          <p:cNvSpPr/>
          <p:nvPr/>
        </p:nvSpPr>
        <p:spPr>
          <a:xfrm>
            <a:off x="9141799" y="3107580"/>
            <a:ext cx="379993" cy="383166"/>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23a85fb6297_2_38"/>
          <p:cNvSpPr txBox="1"/>
          <p:nvPr>
            <p:ph type="title"/>
          </p:nvPr>
        </p:nvSpPr>
        <p:spPr>
          <a:xfrm>
            <a:off x="-8033" y="2746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Last Logged Users</a:t>
            </a:r>
            <a:r>
              <a:rPr lang="en-US"/>
              <a:t>...</a:t>
            </a:r>
            <a:endParaRPr/>
          </a:p>
        </p:txBody>
      </p:sp>
      <p:sp>
        <p:nvSpPr>
          <p:cNvPr id="615" name="Google Shape;615;g23a85fb6297_2_38"/>
          <p:cNvSpPr txBox="1"/>
          <p:nvPr>
            <p:ph idx="1" type="body"/>
          </p:nvPr>
        </p:nvSpPr>
        <p:spPr>
          <a:xfrm>
            <a:off x="609600" y="1197767"/>
            <a:ext cx="53259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Could be checked on a live system using:</a:t>
            </a:r>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last</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w</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lastlog</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last -f /var/log/wtmp</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lastb -f /var/log/btmp</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Clr>
                <a:schemeClr val="dk1"/>
              </a:buClr>
              <a:buSzPts val="1500"/>
              <a:buFont typeface="Arial"/>
              <a:buNone/>
            </a:pPr>
            <a:r>
              <a:t/>
            </a:r>
            <a:endParaRPr>
              <a:solidFill>
                <a:schemeClr val="lt1"/>
              </a:solidFill>
            </a:endParaRPr>
          </a:p>
        </p:txBody>
      </p:sp>
      <p:sp>
        <p:nvSpPr>
          <p:cNvPr id="616" name="Google Shape;616;g23a85fb6297_2_38"/>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617" name="Google Shape;617;g23a85fb6297_2_38"/>
          <p:cNvSpPr txBox="1"/>
          <p:nvPr>
            <p:ph idx="1" type="body"/>
          </p:nvPr>
        </p:nvSpPr>
        <p:spPr>
          <a:xfrm>
            <a:off x="8454700" y="537933"/>
            <a:ext cx="3240900" cy="114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accent3"/>
                </a:solidFill>
              </a:rPr>
              <a:t>OR? Use debugfs...</a:t>
            </a:r>
            <a:endParaRPr>
              <a:solidFill>
                <a:schemeClr val="accent3"/>
              </a:solidFill>
            </a:endParaRPr>
          </a:p>
        </p:txBody>
      </p:sp>
      <p:grpSp>
        <p:nvGrpSpPr>
          <p:cNvPr id="618" name="Google Shape;618;g23a85fb6297_2_38"/>
          <p:cNvGrpSpPr/>
          <p:nvPr/>
        </p:nvGrpSpPr>
        <p:grpSpPr>
          <a:xfrm>
            <a:off x="2928144" y="1819621"/>
            <a:ext cx="9103855" cy="1961184"/>
            <a:chOff x="2196163" y="1364750"/>
            <a:chExt cx="6828062" cy="1470925"/>
          </a:xfrm>
        </p:grpSpPr>
        <p:grpSp>
          <p:nvGrpSpPr>
            <p:cNvPr id="619" name="Google Shape;619;g23a85fb6297_2_38"/>
            <p:cNvGrpSpPr/>
            <p:nvPr/>
          </p:nvGrpSpPr>
          <p:grpSpPr>
            <a:xfrm>
              <a:off x="2196163" y="1593458"/>
              <a:ext cx="1011200" cy="292500"/>
              <a:chOff x="271125" y="812725"/>
              <a:chExt cx="766525" cy="221725"/>
            </a:xfrm>
          </p:grpSpPr>
          <p:sp>
            <p:nvSpPr>
              <p:cNvPr id="620" name="Google Shape;620;g23a85fb6297_2_38"/>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1" name="Google Shape;621;g23a85fb6297_2_38"/>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622" name="Google Shape;622;g23a85fb6297_2_38"/>
            <p:cNvPicPr preferRelativeResize="0"/>
            <p:nvPr/>
          </p:nvPicPr>
          <p:blipFill rotWithShape="1">
            <a:blip r:embed="rId3">
              <a:alphaModFix/>
            </a:blip>
            <a:srcRect b="0" l="0" r="0" t="0"/>
            <a:stretch/>
          </p:blipFill>
          <p:spPr>
            <a:xfrm>
              <a:off x="3207375" y="1364750"/>
              <a:ext cx="5816850" cy="1470925"/>
            </a:xfrm>
            <a:prstGeom prst="rect">
              <a:avLst/>
            </a:prstGeom>
            <a:noFill/>
            <a:ln>
              <a:noFill/>
            </a:ln>
          </p:spPr>
        </p:pic>
      </p:grpSp>
      <p:grpSp>
        <p:nvGrpSpPr>
          <p:cNvPr id="623" name="Google Shape;623;g23a85fb6297_2_38"/>
          <p:cNvGrpSpPr/>
          <p:nvPr/>
        </p:nvGrpSpPr>
        <p:grpSpPr>
          <a:xfrm>
            <a:off x="2928144" y="4588619"/>
            <a:ext cx="9103855" cy="1961184"/>
            <a:chOff x="2196163" y="3441550"/>
            <a:chExt cx="6828062" cy="1470925"/>
          </a:xfrm>
        </p:grpSpPr>
        <p:grpSp>
          <p:nvGrpSpPr>
            <p:cNvPr id="624" name="Google Shape;624;g23a85fb6297_2_38"/>
            <p:cNvGrpSpPr/>
            <p:nvPr/>
          </p:nvGrpSpPr>
          <p:grpSpPr>
            <a:xfrm>
              <a:off x="2196163" y="3544746"/>
              <a:ext cx="1011200" cy="292500"/>
              <a:chOff x="271125" y="812725"/>
              <a:chExt cx="766525" cy="221725"/>
            </a:xfrm>
          </p:grpSpPr>
          <p:sp>
            <p:nvSpPr>
              <p:cNvPr id="625" name="Google Shape;625;g23a85fb6297_2_38"/>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26" name="Google Shape;626;g23a85fb6297_2_38"/>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627" name="Google Shape;627;g23a85fb6297_2_38"/>
            <p:cNvPicPr preferRelativeResize="0"/>
            <p:nvPr/>
          </p:nvPicPr>
          <p:blipFill rotWithShape="1">
            <a:blip r:embed="rId4">
              <a:alphaModFix/>
            </a:blip>
            <a:srcRect b="0" l="0" r="0" t="0"/>
            <a:stretch/>
          </p:blipFill>
          <p:spPr>
            <a:xfrm>
              <a:off x="3207375" y="3441550"/>
              <a:ext cx="5816850" cy="147092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1" name="Shape 631"/>
        <p:cNvGrpSpPr/>
        <p:nvPr/>
      </p:nvGrpSpPr>
      <p:grpSpPr>
        <a:xfrm>
          <a:off x="0" y="0"/>
          <a:ext cx="0" cy="0"/>
          <a:chOff x="0" y="0"/>
          <a:chExt cx="0" cy="0"/>
        </a:xfrm>
      </p:grpSpPr>
      <p:sp>
        <p:nvSpPr>
          <p:cNvPr id="632" name="Google Shape;632;g23a85fb6297_2_66"/>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Failed Logins</a:t>
            </a:r>
            <a:r>
              <a:rPr lang="en-US"/>
              <a:t>...</a:t>
            </a:r>
            <a:endParaRPr/>
          </a:p>
        </p:txBody>
      </p:sp>
      <p:sp>
        <p:nvSpPr>
          <p:cNvPr id="633" name="Google Shape;633;g23a85fb6297_2_66"/>
          <p:cNvSpPr txBox="1"/>
          <p:nvPr>
            <p:ph idx="1" type="body"/>
          </p:nvPr>
        </p:nvSpPr>
        <p:spPr>
          <a:xfrm>
            <a:off x="609600" y="1197767"/>
            <a:ext cx="100755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Checking for failed logins in the auth.log file…</a:t>
            </a:r>
            <a:endParaRPr/>
          </a:p>
          <a:p>
            <a:pPr indent="0" lvl="0" marL="0" rtl="0" algn="l">
              <a:lnSpc>
                <a:spcPct val="100000"/>
              </a:lnSpc>
              <a:spcBef>
                <a:spcPts val="800"/>
              </a:spcBef>
              <a:spcAft>
                <a:spcPts val="0"/>
              </a:spcAft>
              <a:buSzPts val="2100"/>
              <a:buNone/>
            </a:pPr>
            <a:r>
              <a:rPr lang="en-US">
                <a:solidFill>
                  <a:schemeClr val="lt1"/>
                </a:solidFill>
                <a:highlight>
                  <a:schemeClr val="accent6"/>
                </a:highlight>
              </a:rPr>
              <a:t>$</a:t>
            </a:r>
            <a:r>
              <a:rPr lang="en-US">
                <a:solidFill>
                  <a:schemeClr val="accent3"/>
                </a:solidFill>
              </a:rPr>
              <a:t> sudo cat /var/log/auth.log</a:t>
            </a:r>
            <a:endParaRPr>
              <a:solidFill>
                <a:schemeClr val="accent3"/>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r">
              <a:lnSpc>
                <a:spcPct val="100000"/>
              </a:lnSpc>
              <a:spcBef>
                <a:spcPts val="800"/>
              </a:spcBef>
              <a:spcAft>
                <a:spcPts val="0"/>
              </a:spcAft>
              <a:buSzPts val="2100"/>
              <a:buNone/>
            </a:pPr>
            <a:r>
              <a:t/>
            </a:r>
            <a:endParaRPr>
              <a:highlight>
                <a:schemeClr val="accent1"/>
              </a:highlight>
            </a:endParaRPr>
          </a:p>
          <a:p>
            <a:pPr indent="0" lvl="0" marL="0" rtl="0" algn="r">
              <a:lnSpc>
                <a:spcPct val="100000"/>
              </a:lnSpc>
              <a:spcBef>
                <a:spcPts val="800"/>
              </a:spcBef>
              <a:spcAft>
                <a:spcPts val="0"/>
              </a:spcAft>
              <a:buSzPts val="2100"/>
              <a:buNone/>
            </a:pPr>
            <a:r>
              <a:t/>
            </a:r>
            <a:endParaRPr>
              <a:highlight>
                <a:schemeClr val="accent1"/>
              </a:highlight>
            </a:endParaRPr>
          </a:p>
          <a:p>
            <a:pPr indent="0" lvl="0" marL="0" rtl="0" algn="r">
              <a:lnSpc>
                <a:spcPct val="100000"/>
              </a:lnSpc>
              <a:spcBef>
                <a:spcPts val="800"/>
              </a:spcBef>
              <a:spcAft>
                <a:spcPts val="0"/>
              </a:spcAft>
              <a:buSzPts val="2100"/>
              <a:buNone/>
            </a:pPr>
            <a:r>
              <a:t/>
            </a:r>
            <a:endParaRPr>
              <a:highlight>
                <a:schemeClr val="accent1"/>
              </a:highlight>
            </a:endParaRPr>
          </a:p>
          <a:p>
            <a:pPr indent="0" lvl="0" marL="0" rtl="0" algn="r">
              <a:lnSpc>
                <a:spcPct val="100000"/>
              </a:lnSpc>
              <a:spcBef>
                <a:spcPts val="800"/>
              </a:spcBef>
              <a:spcAft>
                <a:spcPts val="0"/>
              </a:spcAft>
              <a:buSzPts val="2100"/>
              <a:buNone/>
            </a:pPr>
            <a:r>
              <a:rPr lang="en-US">
                <a:highlight>
                  <a:schemeClr val="accent1"/>
                </a:highlight>
              </a:rPr>
              <a:t>But was it successful?!!!</a:t>
            </a:r>
            <a:endParaRPr>
              <a:highlight>
                <a:schemeClr val="accent1"/>
              </a:highlight>
            </a:endParaRPr>
          </a:p>
        </p:txBody>
      </p:sp>
      <p:sp>
        <p:nvSpPr>
          <p:cNvPr id="634" name="Google Shape;634;g23a85fb6297_2_66"/>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635" name="Google Shape;635;g23a85fb6297_2_66"/>
          <p:cNvSpPr txBox="1"/>
          <p:nvPr>
            <p:ph idx="1" type="body"/>
          </p:nvPr>
        </p:nvSpPr>
        <p:spPr>
          <a:xfrm>
            <a:off x="8628933" y="1129567"/>
            <a:ext cx="3122100" cy="114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Bruteforce activity ...</a:t>
            </a:r>
            <a:endParaRPr sz="2400">
              <a:solidFill>
                <a:schemeClr val="accent3"/>
              </a:solidFill>
            </a:endParaRPr>
          </a:p>
        </p:txBody>
      </p:sp>
      <p:pic>
        <p:nvPicPr>
          <p:cNvPr id="636" name="Google Shape;636;g23a85fb6297_2_66"/>
          <p:cNvPicPr preferRelativeResize="0"/>
          <p:nvPr/>
        </p:nvPicPr>
        <p:blipFill rotWithShape="1">
          <a:blip r:embed="rId3">
            <a:alphaModFix/>
          </a:blip>
          <a:srcRect b="0" l="0" r="0" t="0"/>
          <a:stretch/>
        </p:blipFill>
        <p:spPr>
          <a:xfrm>
            <a:off x="704300" y="2272767"/>
            <a:ext cx="11046635" cy="2885233"/>
          </a:xfrm>
          <a:prstGeom prst="rect">
            <a:avLst/>
          </a:prstGeom>
          <a:noFill/>
          <a:ln>
            <a:noFill/>
          </a:ln>
        </p:spPr>
      </p:pic>
      <p:grpSp>
        <p:nvGrpSpPr>
          <p:cNvPr id="637" name="Google Shape;637;g23a85fb6297_2_66"/>
          <p:cNvGrpSpPr/>
          <p:nvPr/>
        </p:nvGrpSpPr>
        <p:grpSpPr>
          <a:xfrm>
            <a:off x="328342" y="2463634"/>
            <a:ext cx="1348241" cy="389992"/>
            <a:chOff x="271125" y="812725"/>
            <a:chExt cx="766525" cy="221725"/>
          </a:xfrm>
        </p:grpSpPr>
        <p:sp>
          <p:nvSpPr>
            <p:cNvPr id="638" name="Google Shape;638;g23a85fb6297_2_6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9" name="Google Shape;639;g23a85fb6297_2_6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40" name="Google Shape;640;g23a85fb6297_2_66"/>
          <p:cNvGrpSpPr/>
          <p:nvPr/>
        </p:nvGrpSpPr>
        <p:grpSpPr>
          <a:xfrm>
            <a:off x="328342" y="2870034"/>
            <a:ext cx="1348241" cy="389992"/>
            <a:chOff x="271125" y="812725"/>
            <a:chExt cx="766525" cy="221725"/>
          </a:xfrm>
        </p:grpSpPr>
        <p:sp>
          <p:nvSpPr>
            <p:cNvPr id="641" name="Google Shape;641;g23a85fb6297_2_6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2" name="Google Shape;642;g23a85fb6297_2_6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43" name="Google Shape;643;g23a85fb6297_2_66"/>
          <p:cNvGrpSpPr/>
          <p:nvPr/>
        </p:nvGrpSpPr>
        <p:grpSpPr>
          <a:xfrm>
            <a:off x="328342" y="3276434"/>
            <a:ext cx="1348241" cy="389992"/>
            <a:chOff x="271125" y="812725"/>
            <a:chExt cx="766525" cy="221725"/>
          </a:xfrm>
        </p:grpSpPr>
        <p:sp>
          <p:nvSpPr>
            <p:cNvPr id="644" name="Google Shape;644;g23a85fb6297_2_6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45" name="Google Shape;645;g23a85fb6297_2_6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g23a85fb6297_2_83"/>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More Login Hunting</a:t>
            </a:r>
            <a:r>
              <a:rPr lang="en-US"/>
              <a:t>...</a:t>
            </a:r>
            <a:endParaRPr/>
          </a:p>
        </p:txBody>
      </p:sp>
      <p:sp>
        <p:nvSpPr>
          <p:cNvPr id="651" name="Google Shape;651;g23a85fb6297_2_83"/>
          <p:cNvSpPr txBox="1"/>
          <p:nvPr>
            <p:ph idx="1" type="body"/>
          </p:nvPr>
        </p:nvSpPr>
        <p:spPr>
          <a:xfrm>
            <a:off x="609600" y="892967"/>
            <a:ext cx="11100300" cy="5088000"/>
          </a:xfrm>
          <a:prstGeom prst="rect">
            <a:avLst/>
          </a:prstGeom>
          <a:noFill/>
          <a:ln>
            <a:noFill/>
          </a:ln>
        </p:spPr>
        <p:txBody>
          <a:bodyPr anchorCtr="0" anchor="t" bIns="121900" lIns="121900" spcFirstLastPara="1" rIns="121900" wrap="square" tIns="121900">
            <a:noAutofit/>
          </a:bodyPr>
          <a:lstStyle/>
          <a:p>
            <a:pPr indent="0" lvl="0" marL="0" rtl="0" algn="just">
              <a:lnSpc>
                <a:spcPct val="100000"/>
              </a:lnSpc>
              <a:spcBef>
                <a:spcPts val="800"/>
              </a:spcBef>
              <a:spcAft>
                <a:spcPts val="0"/>
              </a:spcAft>
              <a:buSzPts val="2100"/>
              <a:buNone/>
            </a:pPr>
            <a:r>
              <a:rPr lang="en-US"/>
              <a:t>Digging further reveals that </a:t>
            </a:r>
            <a:endParaRPr/>
          </a:p>
          <a:p>
            <a:pPr indent="0" lvl="0" marL="0" rtl="0" algn="just">
              <a:lnSpc>
                <a:spcPct val="100000"/>
              </a:lnSpc>
              <a:spcBef>
                <a:spcPts val="800"/>
              </a:spcBef>
              <a:spcAft>
                <a:spcPts val="0"/>
              </a:spcAft>
              <a:buSzPts val="2100"/>
              <a:buNone/>
            </a:pPr>
            <a:r>
              <a:rPr lang="en-US"/>
              <a:t>our Apache user account </a:t>
            </a:r>
            <a:endParaRPr/>
          </a:p>
          <a:p>
            <a:pPr indent="0" lvl="0" marL="0" rtl="0" algn="just">
              <a:lnSpc>
                <a:spcPct val="100000"/>
              </a:lnSpc>
              <a:spcBef>
                <a:spcPts val="800"/>
              </a:spcBef>
              <a:spcAft>
                <a:spcPts val="0"/>
              </a:spcAft>
              <a:buSzPts val="2100"/>
              <a:buNone/>
            </a:pPr>
            <a:r>
              <a:rPr lang="en-US"/>
              <a:t>(www-data) opened a </a:t>
            </a:r>
            <a:endParaRPr/>
          </a:p>
          <a:p>
            <a:pPr indent="0" lvl="0" marL="0" rtl="0" algn="just">
              <a:lnSpc>
                <a:spcPct val="100000"/>
              </a:lnSpc>
              <a:spcBef>
                <a:spcPts val="800"/>
              </a:spcBef>
              <a:spcAft>
                <a:spcPts val="0"/>
              </a:spcAft>
              <a:buSzPts val="2100"/>
              <a:buNone/>
            </a:pPr>
            <a:r>
              <a:rPr lang="en-US"/>
              <a:t>session by root (uid=0)!</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609600" lvl="0" marL="3048000" rtl="0" algn="l">
              <a:lnSpc>
                <a:spcPct val="100000"/>
              </a:lnSpc>
              <a:spcBef>
                <a:spcPts val="800"/>
              </a:spcBef>
              <a:spcAft>
                <a:spcPts val="0"/>
              </a:spcAft>
              <a:buSzPts val="2100"/>
              <a:buNone/>
            </a:pPr>
            <a:r>
              <a:rPr lang="en-US" sz="1600"/>
              <a:t>Then, useradd is used to add ‘php’ account to system with:</a:t>
            </a:r>
            <a:endParaRPr sz="1600"/>
          </a:p>
          <a:p>
            <a:pPr indent="-406400" lvl="0" marL="4267200" rtl="0" algn="l">
              <a:lnSpc>
                <a:spcPct val="100000"/>
              </a:lnSpc>
              <a:spcBef>
                <a:spcPts val="800"/>
              </a:spcBef>
              <a:spcAft>
                <a:spcPts val="0"/>
              </a:spcAft>
              <a:buClr>
                <a:schemeClr val="accent3"/>
              </a:buClr>
              <a:buSzPts val="1600"/>
              <a:buChar char="✘"/>
            </a:pPr>
            <a:r>
              <a:rPr lang="en-US" sz="1600"/>
              <a:t>Homedir → /usr/php</a:t>
            </a:r>
            <a:endParaRPr sz="1600"/>
          </a:p>
          <a:p>
            <a:pPr indent="-406400" lvl="0" marL="4267200" rtl="0" algn="l">
              <a:lnSpc>
                <a:spcPct val="100000"/>
              </a:lnSpc>
              <a:spcBef>
                <a:spcPts val="0"/>
              </a:spcBef>
              <a:spcAft>
                <a:spcPts val="0"/>
              </a:spcAft>
              <a:buClr>
                <a:schemeClr val="accent3"/>
              </a:buClr>
              <a:buSzPts val="1600"/>
              <a:buChar char="✘"/>
            </a:pPr>
            <a:r>
              <a:rPr lang="en-US" sz="1600"/>
              <a:t>Default shell → /bin/bash</a:t>
            </a:r>
            <a:endParaRPr sz="1600"/>
          </a:p>
          <a:p>
            <a:pPr indent="-406400" lvl="0" marL="4267200" rtl="0" algn="l">
              <a:lnSpc>
                <a:spcPct val="100000"/>
              </a:lnSpc>
              <a:spcBef>
                <a:spcPts val="0"/>
              </a:spcBef>
              <a:spcAft>
                <a:spcPts val="0"/>
              </a:spcAft>
              <a:buClr>
                <a:schemeClr val="accent3"/>
              </a:buClr>
              <a:buSzPts val="1600"/>
              <a:buChar char="✘"/>
            </a:pPr>
            <a:r>
              <a:rPr lang="en-US" sz="1600"/>
              <a:t>Copied skeleton files from → /etc/skel</a:t>
            </a:r>
            <a:endParaRPr sz="1600"/>
          </a:p>
          <a:p>
            <a:pPr indent="-406400" lvl="0" marL="4267200" rtl="0" algn="l">
              <a:lnSpc>
                <a:spcPct val="100000"/>
              </a:lnSpc>
              <a:spcBef>
                <a:spcPts val="0"/>
              </a:spcBef>
              <a:spcAft>
                <a:spcPts val="0"/>
              </a:spcAft>
              <a:buClr>
                <a:schemeClr val="accent3"/>
              </a:buClr>
              <a:buSzPts val="1600"/>
              <a:buChar char="✘"/>
            </a:pPr>
            <a:r>
              <a:rPr lang="en-US" sz="1600"/>
              <a:t>Added account to sudo group</a:t>
            </a:r>
            <a:endParaRPr sz="1600"/>
          </a:p>
        </p:txBody>
      </p:sp>
      <p:sp>
        <p:nvSpPr>
          <p:cNvPr id="652" name="Google Shape;652;g23a85fb6297_2_83"/>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653" name="Google Shape;653;g23a85fb6297_2_83"/>
          <p:cNvSpPr txBox="1"/>
          <p:nvPr>
            <p:ph idx="1" type="body"/>
          </p:nvPr>
        </p:nvSpPr>
        <p:spPr>
          <a:xfrm>
            <a:off x="8628933" y="215167"/>
            <a:ext cx="3122100" cy="114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UID 0 for Web?!!!</a:t>
            </a:r>
            <a:endParaRPr sz="2400">
              <a:solidFill>
                <a:schemeClr val="accent3"/>
              </a:solidFill>
            </a:endParaRPr>
          </a:p>
        </p:txBody>
      </p:sp>
      <p:pic>
        <p:nvPicPr>
          <p:cNvPr id="654" name="Google Shape;654;g23a85fb6297_2_83"/>
          <p:cNvPicPr preferRelativeResize="0"/>
          <p:nvPr/>
        </p:nvPicPr>
        <p:blipFill rotWithShape="1">
          <a:blip r:embed="rId3">
            <a:alphaModFix/>
          </a:blip>
          <a:srcRect b="0" l="0" r="8634" t="0"/>
          <a:stretch/>
        </p:blipFill>
        <p:spPr>
          <a:xfrm>
            <a:off x="4219400" y="889400"/>
            <a:ext cx="7918502" cy="1814800"/>
          </a:xfrm>
          <a:prstGeom prst="rect">
            <a:avLst/>
          </a:prstGeom>
          <a:noFill/>
          <a:ln>
            <a:noFill/>
          </a:ln>
        </p:spPr>
      </p:pic>
      <p:pic>
        <p:nvPicPr>
          <p:cNvPr id="655" name="Google Shape;655;g23a85fb6297_2_83"/>
          <p:cNvPicPr preferRelativeResize="0"/>
          <p:nvPr/>
        </p:nvPicPr>
        <p:blipFill rotWithShape="1">
          <a:blip r:embed="rId4">
            <a:alphaModFix/>
          </a:blip>
          <a:srcRect b="0" l="0" r="0" t="0"/>
          <a:stretch/>
        </p:blipFill>
        <p:spPr>
          <a:xfrm>
            <a:off x="609600" y="2687000"/>
            <a:ext cx="8929246" cy="1394467"/>
          </a:xfrm>
          <a:prstGeom prst="rect">
            <a:avLst/>
          </a:prstGeom>
          <a:noFill/>
          <a:ln>
            <a:noFill/>
          </a:ln>
        </p:spPr>
      </p:pic>
      <p:pic>
        <p:nvPicPr>
          <p:cNvPr id="656" name="Google Shape;656;g23a85fb6297_2_83"/>
          <p:cNvPicPr preferRelativeResize="0"/>
          <p:nvPr/>
        </p:nvPicPr>
        <p:blipFill rotWithShape="1">
          <a:blip r:embed="rId5">
            <a:alphaModFix/>
          </a:blip>
          <a:srcRect b="0" l="0" r="0" t="0"/>
          <a:stretch/>
        </p:blipFill>
        <p:spPr>
          <a:xfrm>
            <a:off x="0" y="3849357"/>
            <a:ext cx="12192003" cy="1394484"/>
          </a:xfrm>
          <a:prstGeom prst="rect">
            <a:avLst/>
          </a:prstGeom>
          <a:noFill/>
          <a:ln>
            <a:noFill/>
          </a:ln>
        </p:spPr>
      </p:pic>
      <p:grpSp>
        <p:nvGrpSpPr>
          <p:cNvPr id="657" name="Google Shape;657;g23a85fb6297_2_83"/>
          <p:cNvGrpSpPr/>
          <p:nvPr/>
        </p:nvGrpSpPr>
        <p:grpSpPr>
          <a:xfrm rot="-2700000">
            <a:off x="8596826" y="5371453"/>
            <a:ext cx="1943557" cy="389983"/>
            <a:chOff x="271125" y="812725"/>
            <a:chExt cx="766525" cy="221725"/>
          </a:xfrm>
        </p:grpSpPr>
        <p:sp>
          <p:nvSpPr>
            <p:cNvPr id="658" name="Google Shape;658;g23a85fb6297_2_83"/>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59" name="Google Shape;659;g23a85fb6297_2_83"/>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22d506262b8_0_0"/>
          <p:cNvSpPr txBox="1"/>
          <p:nvPr/>
        </p:nvSpPr>
        <p:spPr>
          <a:xfrm>
            <a:off x="723126" y="754250"/>
            <a:ext cx="3059100" cy="9234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Overview</a:t>
            </a:r>
            <a:endParaRPr sz="5400">
              <a:solidFill>
                <a:schemeClr val="lt1"/>
              </a:solidFill>
              <a:latin typeface="Arial"/>
              <a:ea typeface="Arial"/>
              <a:cs typeface="Arial"/>
              <a:sym typeface="Arial"/>
            </a:endParaRPr>
          </a:p>
        </p:txBody>
      </p:sp>
      <p:grpSp>
        <p:nvGrpSpPr>
          <p:cNvPr id="126" name="Google Shape;126;g22d506262b8_0_0"/>
          <p:cNvGrpSpPr/>
          <p:nvPr/>
        </p:nvGrpSpPr>
        <p:grpSpPr>
          <a:xfrm>
            <a:off x="6096000" y="1112867"/>
            <a:ext cx="4815216" cy="1432052"/>
            <a:chOff x="756138" y="869027"/>
            <a:chExt cx="4815216" cy="1432052"/>
          </a:xfrm>
        </p:grpSpPr>
        <p:sp>
          <p:nvSpPr>
            <p:cNvPr id="127" name="Google Shape;127;g22d506262b8_0_0"/>
            <p:cNvSpPr txBox="1"/>
            <p:nvPr/>
          </p:nvSpPr>
          <p:spPr>
            <a:xfrm>
              <a:off x="756138" y="1100479"/>
              <a:ext cx="1292100" cy="1200600"/>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1"/>
                  </a:solidFill>
                  <a:latin typeface="Arial"/>
                  <a:ea typeface="Arial"/>
                  <a:cs typeface="Arial"/>
                  <a:sym typeface="Arial"/>
                </a:rPr>
                <a:t>01</a:t>
              </a:r>
              <a:endParaRPr b="1" sz="7200">
                <a:solidFill>
                  <a:schemeClr val="accent1"/>
                </a:solidFill>
                <a:latin typeface="Arial"/>
                <a:ea typeface="Arial"/>
                <a:cs typeface="Arial"/>
                <a:sym typeface="Arial"/>
              </a:endParaRPr>
            </a:p>
          </p:txBody>
        </p:sp>
        <p:grpSp>
          <p:nvGrpSpPr>
            <p:cNvPr id="128" name="Google Shape;128;g22d506262b8_0_0"/>
            <p:cNvGrpSpPr/>
            <p:nvPr/>
          </p:nvGrpSpPr>
          <p:grpSpPr>
            <a:xfrm>
              <a:off x="1730154" y="869027"/>
              <a:ext cx="3841200" cy="1252889"/>
              <a:chOff x="859716" y="940820"/>
              <a:chExt cx="3841200" cy="1252889"/>
            </a:xfrm>
          </p:grpSpPr>
          <p:sp>
            <p:nvSpPr>
              <p:cNvPr id="129" name="Google Shape;129;g22d506262b8_0_0"/>
              <p:cNvSpPr txBox="1"/>
              <p:nvPr/>
            </p:nvSpPr>
            <p:spPr>
              <a:xfrm>
                <a:off x="859716" y="940820"/>
                <a:ext cx="3841200" cy="3387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lang="en-US" sz="1600">
                    <a:solidFill>
                      <a:schemeClr val="lt1"/>
                    </a:solidFill>
                  </a:rPr>
                  <a:t>Session #1:</a:t>
                </a:r>
                <a:endParaRPr b="1" sz="1600">
                  <a:solidFill>
                    <a:schemeClr val="lt1"/>
                  </a:solidFill>
                  <a:latin typeface="Arial"/>
                  <a:ea typeface="Arial"/>
                  <a:cs typeface="Arial"/>
                  <a:sym typeface="Arial"/>
                </a:endParaRPr>
              </a:p>
            </p:txBody>
          </p:sp>
          <p:sp>
            <p:nvSpPr>
              <p:cNvPr id="130" name="Google Shape;130;g22d506262b8_0_0"/>
              <p:cNvSpPr txBox="1"/>
              <p:nvPr/>
            </p:nvSpPr>
            <p:spPr>
              <a:xfrm>
                <a:off x="1053147" y="1362709"/>
                <a:ext cx="3647700" cy="8310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Get to know the case</a:t>
                </a:r>
                <a:endParaRPr sz="1200">
                  <a:solidFill>
                    <a:schemeClr val="lt1"/>
                  </a:solidFill>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Overview of the Linux OS</a:t>
                </a:r>
                <a:endParaRPr sz="1200">
                  <a:solidFill>
                    <a:schemeClr val="lt1"/>
                  </a:solidFill>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Preparing your Environment</a:t>
                </a:r>
                <a:endParaRPr sz="1200">
                  <a:solidFill>
                    <a:schemeClr val="lt1"/>
                  </a:solidFill>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Verification and Adding the Evidence</a:t>
                </a:r>
                <a:endParaRPr/>
              </a:p>
            </p:txBody>
          </p:sp>
        </p:grpSp>
      </p:grpSp>
      <p:grpSp>
        <p:nvGrpSpPr>
          <p:cNvPr id="131" name="Google Shape;131;g22d506262b8_0_0"/>
          <p:cNvGrpSpPr/>
          <p:nvPr/>
        </p:nvGrpSpPr>
        <p:grpSpPr>
          <a:xfrm>
            <a:off x="6096000" y="2866843"/>
            <a:ext cx="4815222" cy="1432052"/>
            <a:chOff x="756138" y="869027"/>
            <a:chExt cx="4815222" cy="1432052"/>
          </a:xfrm>
        </p:grpSpPr>
        <p:sp>
          <p:nvSpPr>
            <p:cNvPr id="132" name="Google Shape;132;g22d506262b8_0_0"/>
            <p:cNvSpPr txBox="1"/>
            <p:nvPr/>
          </p:nvSpPr>
          <p:spPr>
            <a:xfrm>
              <a:off x="756138" y="1100479"/>
              <a:ext cx="1292100" cy="1200600"/>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2"/>
                  </a:solidFill>
                  <a:latin typeface="Arial"/>
                  <a:ea typeface="Arial"/>
                  <a:cs typeface="Arial"/>
                  <a:sym typeface="Arial"/>
                </a:rPr>
                <a:t>02</a:t>
              </a:r>
              <a:endParaRPr b="1" sz="7200">
                <a:solidFill>
                  <a:schemeClr val="accent2"/>
                </a:solidFill>
                <a:latin typeface="Arial"/>
                <a:ea typeface="Arial"/>
                <a:cs typeface="Arial"/>
                <a:sym typeface="Arial"/>
              </a:endParaRPr>
            </a:p>
          </p:txBody>
        </p:sp>
        <p:grpSp>
          <p:nvGrpSpPr>
            <p:cNvPr id="133" name="Google Shape;133;g22d506262b8_0_0"/>
            <p:cNvGrpSpPr/>
            <p:nvPr/>
          </p:nvGrpSpPr>
          <p:grpSpPr>
            <a:xfrm>
              <a:off x="1730154" y="869027"/>
              <a:ext cx="3841206" cy="1247264"/>
              <a:chOff x="859716" y="940820"/>
              <a:chExt cx="3841206" cy="1247264"/>
            </a:xfrm>
          </p:grpSpPr>
          <p:sp>
            <p:nvSpPr>
              <p:cNvPr id="134" name="Google Shape;134;g22d506262b8_0_0"/>
              <p:cNvSpPr txBox="1"/>
              <p:nvPr/>
            </p:nvSpPr>
            <p:spPr>
              <a:xfrm>
                <a:off x="859716" y="940820"/>
                <a:ext cx="3841200" cy="3387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lang="en-US" sz="1600">
                    <a:solidFill>
                      <a:schemeClr val="lt1"/>
                    </a:solidFill>
                  </a:rPr>
                  <a:t>Session #2:</a:t>
                </a:r>
                <a:endParaRPr b="1" sz="1600">
                  <a:solidFill>
                    <a:schemeClr val="lt1"/>
                  </a:solidFill>
                  <a:latin typeface="Arial"/>
                  <a:ea typeface="Arial"/>
                  <a:cs typeface="Arial"/>
                  <a:sym typeface="Arial"/>
                </a:endParaRPr>
              </a:p>
            </p:txBody>
          </p:sp>
          <p:sp>
            <p:nvSpPr>
              <p:cNvPr id="135" name="Google Shape;135;g22d506262b8_0_0"/>
              <p:cNvSpPr txBox="1"/>
              <p:nvPr/>
            </p:nvSpPr>
            <p:spPr>
              <a:xfrm>
                <a:off x="1053222" y="1357084"/>
                <a:ext cx="3647700" cy="8310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Mounting the File System</a:t>
                </a:r>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System Navigation and Timezone</a:t>
                </a:r>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Users, Groups, Permissions, etc</a:t>
                </a:r>
                <a:endParaRPr sz="1200">
                  <a:solidFill>
                    <a:schemeClr val="lt1"/>
                  </a:solidFill>
                </a:endParaRPr>
              </a:p>
              <a:p>
                <a:pPr indent="-171458" lvl="0" marL="171458" marR="0" rtl="0" algn="l">
                  <a:spcBef>
                    <a:spcPts val="0"/>
                  </a:spcBef>
                  <a:spcAft>
                    <a:spcPts val="0"/>
                  </a:spcAft>
                  <a:buClr>
                    <a:schemeClr val="lt1"/>
                  </a:buClr>
                  <a:buSzPts val="1200"/>
                  <a:buChar char="⮚"/>
                </a:pPr>
                <a:r>
                  <a:rPr lang="en-US" sz="1200">
                    <a:solidFill>
                      <a:schemeClr val="lt1"/>
                    </a:solidFill>
                  </a:rPr>
                  <a:t>Checking System Logs</a:t>
                </a:r>
                <a:endParaRPr sz="1200">
                  <a:solidFill>
                    <a:schemeClr val="lt1"/>
                  </a:solidFill>
                </a:endParaRPr>
              </a:p>
            </p:txBody>
          </p:sp>
        </p:grpSp>
      </p:grpSp>
      <p:grpSp>
        <p:nvGrpSpPr>
          <p:cNvPr id="136" name="Google Shape;136;g22d506262b8_0_0"/>
          <p:cNvGrpSpPr/>
          <p:nvPr/>
        </p:nvGrpSpPr>
        <p:grpSpPr>
          <a:xfrm>
            <a:off x="6096000" y="4620819"/>
            <a:ext cx="4815222" cy="1432052"/>
            <a:chOff x="756138" y="869027"/>
            <a:chExt cx="4815222" cy="1432052"/>
          </a:xfrm>
        </p:grpSpPr>
        <p:sp>
          <p:nvSpPr>
            <p:cNvPr id="137" name="Google Shape;137;g22d506262b8_0_0"/>
            <p:cNvSpPr txBox="1"/>
            <p:nvPr/>
          </p:nvSpPr>
          <p:spPr>
            <a:xfrm>
              <a:off x="756138" y="1100479"/>
              <a:ext cx="1292100" cy="1200600"/>
            </a:xfrm>
            <a:prstGeom prst="rect">
              <a:avLst/>
            </a:prstGeom>
            <a:noFill/>
            <a:ln>
              <a:noFill/>
            </a:ln>
          </p:spPr>
          <p:txBody>
            <a:bodyPr anchorCtr="0" anchor="t" bIns="45700" lIns="108000" spcFirstLastPara="1" rIns="108000" wrap="square" tIns="45700">
              <a:spAutoFit/>
            </a:bodyPr>
            <a:lstStyle/>
            <a:p>
              <a:pPr indent="0" lvl="0" marL="0" marR="0" rtl="0" algn="r">
                <a:spcBef>
                  <a:spcPts val="0"/>
                </a:spcBef>
                <a:spcAft>
                  <a:spcPts val="0"/>
                </a:spcAft>
                <a:buNone/>
              </a:pPr>
              <a:r>
                <a:rPr b="1" lang="en-US" sz="7200">
                  <a:solidFill>
                    <a:schemeClr val="accent3"/>
                  </a:solidFill>
                  <a:latin typeface="Arial"/>
                  <a:ea typeface="Arial"/>
                  <a:cs typeface="Arial"/>
                  <a:sym typeface="Arial"/>
                </a:rPr>
                <a:t>03</a:t>
              </a:r>
              <a:endParaRPr b="1" sz="7200">
                <a:solidFill>
                  <a:schemeClr val="accent3"/>
                </a:solidFill>
                <a:latin typeface="Arial"/>
                <a:ea typeface="Arial"/>
                <a:cs typeface="Arial"/>
                <a:sym typeface="Arial"/>
              </a:endParaRPr>
            </a:p>
          </p:txBody>
        </p:sp>
        <p:grpSp>
          <p:nvGrpSpPr>
            <p:cNvPr id="138" name="Google Shape;138;g22d506262b8_0_0"/>
            <p:cNvGrpSpPr/>
            <p:nvPr/>
          </p:nvGrpSpPr>
          <p:grpSpPr>
            <a:xfrm>
              <a:off x="1730154" y="869027"/>
              <a:ext cx="3841206" cy="1155014"/>
              <a:chOff x="859716" y="940820"/>
              <a:chExt cx="3841206" cy="1155014"/>
            </a:xfrm>
          </p:grpSpPr>
          <p:sp>
            <p:nvSpPr>
              <p:cNvPr id="139" name="Google Shape;139;g22d506262b8_0_0"/>
              <p:cNvSpPr txBox="1"/>
              <p:nvPr/>
            </p:nvSpPr>
            <p:spPr>
              <a:xfrm>
                <a:off x="859716" y="940820"/>
                <a:ext cx="3841200" cy="33870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lang="en-US" sz="1600">
                    <a:solidFill>
                      <a:schemeClr val="lt1"/>
                    </a:solidFill>
                  </a:rPr>
                  <a:t>Session #3:</a:t>
                </a:r>
                <a:endParaRPr b="1" sz="1600">
                  <a:solidFill>
                    <a:schemeClr val="lt1"/>
                  </a:solidFill>
                  <a:latin typeface="Arial"/>
                  <a:ea typeface="Arial"/>
                  <a:cs typeface="Arial"/>
                  <a:sym typeface="Arial"/>
                </a:endParaRPr>
              </a:p>
            </p:txBody>
          </p:sp>
          <p:sp>
            <p:nvSpPr>
              <p:cNvPr id="140" name="Google Shape;140;g22d506262b8_0_0"/>
              <p:cNvSpPr txBox="1"/>
              <p:nvPr/>
            </p:nvSpPr>
            <p:spPr>
              <a:xfrm>
                <a:off x="1053222" y="1449334"/>
                <a:ext cx="3647700" cy="646500"/>
              </a:xfrm>
              <a:prstGeom prst="rect">
                <a:avLst/>
              </a:prstGeom>
              <a:noFill/>
              <a:ln>
                <a:noFill/>
              </a:ln>
            </p:spPr>
            <p:txBody>
              <a:bodyPr anchorCtr="0" anchor="ctr" bIns="45700" lIns="91425" spcFirstLastPara="1" rIns="91425" wrap="square" tIns="45700">
                <a:spAutoFit/>
              </a:bodyPr>
              <a:lstStyle/>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Working with The Sleuth Kit (TSK)</a:t>
                </a:r>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Data Recovery / File Carving</a:t>
                </a:r>
                <a:endParaRPr/>
              </a:p>
              <a:p>
                <a:pPr indent="-171458" lvl="0" marL="171458" marR="0" rtl="0" algn="l">
                  <a:spcBef>
                    <a:spcPts val="0"/>
                  </a:spcBef>
                  <a:spcAft>
                    <a:spcPts val="0"/>
                  </a:spcAft>
                  <a:buClr>
                    <a:schemeClr val="lt1"/>
                  </a:buClr>
                  <a:buSzPts val="1200"/>
                  <a:buFont typeface="Noto Sans Symbols"/>
                  <a:buChar char="⮚"/>
                </a:pPr>
                <a:r>
                  <a:rPr lang="en-US" sz="1200">
                    <a:solidFill>
                      <a:schemeClr val="lt1"/>
                    </a:solidFill>
                  </a:rPr>
                  <a:t>Finding how the threat actor gained access.</a:t>
                </a:r>
                <a:endParaRPr sz="1200">
                  <a:solidFill>
                    <a:schemeClr val="lt1"/>
                  </a:solidFill>
                  <a:highlight>
                    <a:srgbClr val="B6D7A8"/>
                  </a:highlight>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3a85fb6297_2_96"/>
          <p:cNvSpPr txBox="1"/>
          <p:nvPr>
            <p:ph type="title"/>
          </p:nvPr>
        </p:nvSpPr>
        <p:spPr>
          <a:xfrm>
            <a:off x="-8033" y="173033"/>
            <a:ext cx="4450500" cy="1277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500"/>
              <a:buNone/>
            </a:pPr>
            <a:r>
              <a:rPr lang="en-US">
                <a:solidFill>
                  <a:schemeClr val="accent2"/>
                </a:solidFill>
              </a:rPr>
              <a:t>And the Hunt Goes On</a:t>
            </a:r>
            <a:r>
              <a:rPr lang="en-US"/>
              <a:t>...</a:t>
            </a:r>
            <a:endParaRPr/>
          </a:p>
        </p:txBody>
      </p:sp>
      <p:sp>
        <p:nvSpPr>
          <p:cNvPr id="665" name="Google Shape;665;g23a85fb6297_2_96"/>
          <p:cNvSpPr txBox="1"/>
          <p:nvPr>
            <p:ph idx="1" type="body"/>
          </p:nvPr>
        </p:nvSpPr>
        <p:spPr>
          <a:xfrm>
            <a:off x="609600" y="2112167"/>
            <a:ext cx="11178300" cy="4572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Continuing the search within the auth.log file we find more answers to our Q(s)...</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425450" lvl="0" marL="609600" rtl="0" algn="l">
              <a:lnSpc>
                <a:spcPct val="100000"/>
              </a:lnSpc>
              <a:spcBef>
                <a:spcPts val="800"/>
              </a:spcBef>
              <a:spcAft>
                <a:spcPts val="0"/>
              </a:spcAft>
              <a:buSzPts val="1900"/>
              <a:buChar char="✘"/>
            </a:pPr>
            <a:r>
              <a:rPr lang="en-US" sz="1900"/>
              <a:t>Changed ‘</a:t>
            </a:r>
            <a:r>
              <a:rPr lang="en-US" sz="1900">
                <a:solidFill>
                  <a:schemeClr val="accent6"/>
                </a:solidFill>
              </a:rPr>
              <a:t>mail</a:t>
            </a:r>
            <a:r>
              <a:rPr lang="en-US" sz="1900"/>
              <a:t>’ account’s shell from nologin to </a:t>
            </a:r>
            <a:r>
              <a:rPr lang="en-US" sz="1900">
                <a:solidFill>
                  <a:schemeClr val="accent6"/>
                </a:solidFill>
              </a:rPr>
              <a:t>/bin/bash</a:t>
            </a:r>
            <a:endParaRPr sz="1900">
              <a:solidFill>
                <a:schemeClr val="accent6"/>
              </a:solidFill>
            </a:endParaRPr>
          </a:p>
          <a:p>
            <a:pPr indent="-425450" lvl="0" marL="609600" rtl="0" algn="l">
              <a:lnSpc>
                <a:spcPct val="100000"/>
              </a:lnSpc>
              <a:spcBef>
                <a:spcPts val="0"/>
              </a:spcBef>
              <a:spcAft>
                <a:spcPts val="0"/>
              </a:spcAft>
              <a:buSzPts val="1900"/>
              <a:buChar char="✘"/>
            </a:pPr>
            <a:r>
              <a:rPr lang="en-US" sz="1900"/>
              <a:t>Added ‘</a:t>
            </a:r>
            <a:r>
              <a:rPr lang="en-US" sz="1900">
                <a:solidFill>
                  <a:schemeClr val="accent6"/>
                </a:solidFill>
              </a:rPr>
              <a:t>mail</a:t>
            </a:r>
            <a:r>
              <a:rPr lang="en-US" sz="1900"/>
              <a:t>’ account to the </a:t>
            </a:r>
            <a:r>
              <a:rPr lang="en-US" sz="1900">
                <a:solidFill>
                  <a:schemeClr val="accent6"/>
                </a:solidFill>
              </a:rPr>
              <a:t>sudo</a:t>
            </a:r>
            <a:r>
              <a:rPr lang="en-US" sz="1900"/>
              <a:t> group</a:t>
            </a:r>
            <a:endParaRPr sz="1900"/>
          </a:p>
          <a:p>
            <a:pPr indent="-425450" lvl="0" marL="609600" rtl="0" algn="l">
              <a:lnSpc>
                <a:spcPct val="100000"/>
              </a:lnSpc>
              <a:spcBef>
                <a:spcPts val="0"/>
              </a:spcBef>
              <a:spcAft>
                <a:spcPts val="0"/>
              </a:spcAft>
              <a:buSzPts val="1900"/>
              <a:buChar char="✘"/>
            </a:pPr>
            <a:r>
              <a:rPr lang="en-US" sz="1900"/>
              <a:t>First time we see ‘</a:t>
            </a:r>
            <a:r>
              <a:rPr lang="en-US" sz="1900">
                <a:solidFill>
                  <a:schemeClr val="accent6"/>
                </a:solidFill>
              </a:rPr>
              <a:t>mail</a:t>
            </a:r>
            <a:r>
              <a:rPr lang="en-US" sz="1900"/>
              <a:t>’ login and it was through </a:t>
            </a:r>
            <a:r>
              <a:rPr lang="en-US" sz="1900">
                <a:solidFill>
                  <a:schemeClr val="accent6"/>
                </a:solidFill>
              </a:rPr>
              <a:t>ssh</a:t>
            </a:r>
            <a:endParaRPr sz="1900">
              <a:solidFill>
                <a:schemeClr val="accent6"/>
              </a:solidFill>
            </a:endParaRPr>
          </a:p>
          <a:p>
            <a:pPr indent="-425450" lvl="0" marL="609600" rtl="0" algn="l">
              <a:lnSpc>
                <a:spcPct val="100000"/>
              </a:lnSpc>
              <a:spcBef>
                <a:spcPts val="0"/>
              </a:spcBef>
              <a:spcAft>
                <a:spcPts val="0"/>
              </a:spcAft>
              <a:buSzPts val="1900"/>
              <a:buChar char="✘"/>
            </a:pPr>
            <a:r>
              <a:rPr lang="en-US" sz="1900"/>
              <a:t>‘</a:t>
            </a:r>
            <a:r>
              <a:rPr lang="en-US" sz="1900">
                <a:solidFill>
                  <a:schemeClr val="accent6"/>
                </a:solidFill>
              </a:rPr>
              <a:t>mail</a:t>
            </a:r>
            <a:r>
              <a:rPr lang="en-US" sz="1900"/>
              <a:t>’ switches to user ‘</a:t>
            </a:r>
            <a:r>
              <a:rPr lang="en-US" sz="1900">
                <a:solidFill>
                  <a:schemeClr val="accent6"/>
                </a:solidFill>
              </a:rPr>
              <a:t>root</a:t>
            </a:r>
            <a:r>
              <a:rPr lang="en-US" sz="1900"/>
              <a:t>’</a:t>
            </a:r>
            <a:endParaRPr sz="1900"/>
          </a:p>
        </p:txBody>
      </p:sp>
      <p:sp>
        <p:nvSpPr>
          <p:cNvPr id="666" name="Google Shape;666;g23a85fb6297_2_96"/>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667" name="Google Shape;667;g23a85fb6297_2_96"/>
          <p:cNvSpPr txBox="1"/>
          <p:nvPr>
            <p:ph idx="1" type="body"/>
          </p:nvPr>
        </p:nvSpPr>
        <p:spPr>
          <a:xfrm>
            <a:off x="508000" y="1123100"/>
            <a:ext cx="3875700" cy="9495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800"/>
              </a:spcBef>
              <a:spcAft>
                <a:spcPts val="0"/>
              </a:spcAft>
              <a:buSzPts val="2100"/>
              <a:buNone/>
            </a:pPr>
            <a:r>
              <a:rPr lang="en-US">
                <a:solidFill>
                  <a:schemeClr val="accent3"/>
                </a:solidFill>
              </a:rPr>
              <a:t>‘</a:t>
            </a:r>
            <a:r>
              <a:rPr lang="en-US">
                <a:solidFill>
                  <a:schemeClr val="accent6"/>
                </a:solidFill>
              </a:rPr>
              <a:t>mail</a:t>
            </a:r>
            <a:r>
              <a:rPr lang="en-US">
                <a:solidFill>
                  <a:schemeClr val="accent3"/>
                </a:solidFill>
              </a:rPr>
              <a:t>’ account changes and first time login!</a:t>
            </a:r>
            <a:endParaRPr>
              <a:solidFill>
                <a:schemeClr val="accent3"/>
              </a:solidFill>
            </a:endParaRPr>
          </a:p>
        </p:txBody>
      </p:sp>
      <p:pic>
        <p:nvPicPr>
          <p:cNvPr id="668" name="Google Shape;668;g23a85fb6297_2_96"/>
          <p:cNvPicPr preferRelativeResize="0"/>
          <p:nvPr/>
        </p:nvPicPr>
        <p:blipFill rotWithShape="1">
          <a:blip r:embed="rId3">
            <a:alphaModFix/>
          </a:blip>
          <a:srcRect b="0" l="0" r="0" t="0"/>
          <a:stretch/>
        </p:blipFill>
        <p:spPr>
          <a:xfrm>
            <a:off x="734832" y="2708968"/>
            <a:ext cx="9491201" cy="2755500"/>
          </a:xfrm>
          <a:prstGeom prst="rect">
            <a:avLst/>
          </a:prstGeom>
          <a:noFill/>
          <a:ln>
            <a:noFill/>
          </a:ln>
        </p:spPr>
      </p:pic>
      <p:grpSp>
        <p:nvGrpSpPr>
          <p:cNvPr id="669" name="Google Shape;669;g23a85fb6297_2_96"/>
          <p:cNvGrpSpPr/>
          <p:nvPr/>
        </p:nvGrpSpPr>
        <p:grpSpPr>
          <a:xfrm>
            <a:off x="3443275" y="2723967"/>
            <a:ext cx="1348241" cy="389992"/>
            <a:chOff x="271125" y="812725"/>
            <a:chExt cx="766525" cy="221725"/>
          </a:xfrm>
        </p:grpSpPr>
        <p:sp>
          <p:nvSpPr>
            <p:cNvPr id="670" name="Google Shape;670;g23a85fb6297_2_9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1" name="Google Shape;671;g23a85fb6297_2_9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rgbClr val="FF0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72" name="Google Shape;672;g23a85fb6297_2_96"/>
          <p:cNvGrpSpPr/>
          <p:nvPr/>
        </p:nvGrpSpPr>
        <p:grpSpPr>
          <a:xfrm>
            <a:off x="3443275" y="3190367"/>
            <a:ext cx="1348241" cy="389992"/>
            <a:chOff x="271125" y="812725"/>
            <a:chExt cx="766525" cy="221725"/>
          </a:xfrm>
        </p:grpSpPr>
        <p:sp>
          <p:nvSpPr>
            <p:cNvPr id="673" name="Google Shape;673;g23a85fb6297_2_9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4" name="Google Shape;674;g23a85fb6297_2_9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675" name="Google Shape;675;g23a85fb6297_2_96"/>
          <p:cNvGrpSpPr/>
          <p:nvPr/>
        </p:nvGrpSpPr>
        <p:grpSpPr>
          <a:xfrm>
            <a:off x="3443275" y="3898700"/>
            <a:ext cx="1348241" cy="389992"/>
            <a:chOff x="271125" y="812725"/>
            <a:chExt cx="766525" cy="221725"/>
          </a:xfrm>
        </p:grpSpPr>
        <p:sp>
          <p:nvSpPr>
            <p:cNvPr id="676" name="Google Shape;676;g23a85fb6297_2_96"/>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7" name="Google Shape;677;g23a85fb6297_2_96"/>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678" name="Google Shape;678;g23a85fb6297_2_96"/>
          <p:cNvPicPr preferRelativeResize="0"/>
          <p:nvPr/>
        </p:nvPicPr>
        <p:blipFill rotWithShape="1">
          <a:blip r:embed="rId4">
            <a:alphaModFix/>
          </a:blip>
          <a:srcRect b="0" l="0" r="11925" t="0"/>
          <a:stretch/>
        </p:blipFill>
        <p:spPr>
          <a:xfrm>
            <a:off x="4442500" y="349533"/>
            <a:ext cx="7674566" cy="18247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grpSp>
        <p:nvGrpSpPr>
          <p:cNvPr id="683" name="Google Shape;683;g23a85fb6297_2_55"/>
          <p:cNvGrpSpPr/>
          <p:nvPr/>
        </p:nvGrpSpPr>
        <p:grpSpPr>
          <a:xfrm>
            <a:off x="8391128" y="406383"/>
            <a:ext cx="2797919" cy="739848"/>
            <a:chOff x="6269938" y="2485345"/>
            <a:chExt cx="2597400" cy="739848"/>
          </a:xfrm>
        </p:grpSpPr>
        <p:sp>
          <p:nvSpPr>
            <p:cNvPr id="684" name="Google Shape;684;g23a85fb6297_2_55"/>
            <p:cNvSpPr txBox="1"/>
            <p:nvPr/>
          </p:nvSpPr>
          <p:spPr>
            <a:xfrm>
              <a:off x="6269938" y="2917393"/>
              <a:ext cx="2597400" cy="3078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t/>
              </a:r>
              <a:endParaRPr/>
            </a:p>
          </p:txBody>
        </p:sp>
        <p:sp>
          <p:nvSpPr>
            <p:cNvPr id="685" name="Google Shape;685;g23a85fb6297_2_55"/>
            <p:cNvSpPr txBox="1"/>
            <p:nvPr/>
          </p:nvSpPr>
          <p:spPr>
            <a:xfrm>
              <a:off x="6269938" y="2485345"/>
              <a:ext cx="2597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rPr>
                <a:t>ext4magic</a:t>
              </a:r>
              <a:endParaRPr b="1" sz="2000">
                <a:solidFill>
                  <a:schemeClr val="lt1"/>
                </a:solidFill>
                <a:latin typeface="Arial"/>
                <a:ea typeface="Arial"/>
                <a:cs typeface="Arial"/>
                <a:sym typeface="Arial"/>
              </a:endParaRPr>
            </a:p>
          </p:txBody>
        </p:sp>
      </p:grpSp>
      <p:sp>
        <p:nvSpPr>
          <p:cNvPr id="686" name="Google Shape;686;g23a85fb6297_2_55"/>
          <p:cNvSpPr txBox="1"/>
          <p:nvPr/>
        </p:nvSpPr>
        <p:spPr>
          <a:xfrm>
            <a:off x="459174" y="2644050"/>
            <a:ext cx="4752000" cy="8310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rPr>
              <a:t>Data Carving</a:t>
            </a:r>
            <a:endParaRPr b="1" sz="4800">
              <a:solidFill>
                <a:schemeClr val="dk1"/>
              </a:solidFill>
              <a:latin typeface="Arial"/>
              <a:ea typeface="Arial"/>
              <a:cs typeface="Arial"/>
              <a:sym typeface="Arial"/>
            </a:endParaRPr>
          </a:p>
        </p:txBody>
      </p:sp>
      <p:grpSp>
        <p:nvGrpSpPr>
          <p:cNvPr id="687" name="Google Shape;687;g23a85fb6297_2_55"/>
          <p:cNvGrpSpPr/>
          <p:nvPr/>
        </p:nvGrpSpPr>
        <p:grpSpPr>
          <a:xfrm>
            <a:off x="4931165" y="5383218"/>
            <a:ext cx="2797919" cy="739848"/>
            <a:chOff x="6269938" y="2485345"/>
            <a:chExt cx="2597400" cy="739848"/>
          </a:xfrm>
        </p:grpSpPr>
        <p:sp>
          <p:nvSpPr>
            <p:cNvPr id="688" name="Google Shape;688;g23a85fb6297_2_55"/>
            <p:cNvSpPr txBox="1"/>
            <p:nvPr/>
          </p:nvSpPr>
          <p:spPr>
            <a:xfrm>
              <a:off x="6269938" y="2917393"/>
              <a:ext cx="2597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689" name="Google Shape;689;g23a85fb6297_2_55"/>
            <p:cNvSpPr txBox="1"/>
            <p:nvPr/>
          </p:nvSpPr>
          <p:spPr>
            <a:xfrm>
              <a:off x="6269938" y="2485345"/>
              <a:ext cx="25974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rPr>
                <a:t>debugfs</a:t>
              </a:r>
              <a:endParaRPr b="1" sz="2000">
                <a:solidFill>
                  <a:schemeClr val="lt1"/>
                </a:solidFill>
                <a:latin typeface="Arial"/>
                <a:ea typeface="Arial"/>
                <a:cs typeface="Arial"/>
                <a:sym typeface="Arial"/>
              </a:endParaRPr>
            </a:p>
          </p:txBody>
        </p:sp>
      </p:grpSp>
      <p:pic>
        <p:nvPicPr>
          <p:cNvPr id="690" name="Google Shape;690;g23a85fb6297_2_55"/>
          <p:cNvPicPr preferRelativeResize="0"/>
          <p:nvPr/>
        </p:nvPicPr>
        <p:blipFill>
          <a:blip r:embed="rId3">
            <a:alphaModFix/>
          </a:blip>
          <a:stretch>
            <a:fillRect/>
          </a:stretch>
        </p:blipFill>
        <p:spPr>
          <a:xfrm>
            <a:off x="5887625" y="2252127"/>
            <a:ext cx="4345850" cy="22775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2d506262b8_0_1114"/>
          <p:cNvSpPr txBox="1"/>
          <p:nvPr>
            <p:ph type="title"/>
          </p:nvPr>
        </p:nvSpPr>
        <p:spPr>
          <a:xfrm>
            <a:off x="-8033" y="2746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Suspicious Dir</a:t>
            </a:r>
            <a:r>
              <a:rPr lang="en-US"/>
              <a:t>...</a:t>
            </a:r>
            <a:endParaRPr/>
          </a:p>
        </p:txBody>
      </p:sp>
      <p:sp>
        <p:nvSpPr>
          <p:cNvPr id="696" name="Google Shape;696;g22d506262b8_0_1114"/>
          <p:cNvSpPr txBox="1"/>
          <p:nvPr>
            <p:ph idx="1" type="body"/>
          </p:nvPr>
        </p:nvSpPr>
        <p:spPr>
          <a:xfrm>
            <a:off x="609600" y="1299375"/>
            <a:ext cx="6705600" cy="4557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The /usr/php directory details...</a:t>
            </a:r>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debugfs -R 'stat &lt;1835263&gt;' /dev….</a:t>
            </a:r>
            <a:endParaRPr>
              <a:solidFill>
                <a:schemeClr val="accent3"/>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p:txBody>
      </p:sp>
      <p:sp>
        <p:nvSpPr>
          <p:cNvPr id="697" name="Google Shape;697;g22d506262b8_0_1114"/>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pic>
        <p:nvPicPr>
          <p:cNvPr id="698" name="Google Shape;698;g22d506262b8_0_1114"/>
          <p:cNvPicPr preferRelativeResize="0"/>
          <p:nvPr/>
        </p:nvPicPr>
        <p:blipFill rotWithShape="1">
          <a:blip r:embed="rId3">
            <a:alphaModFix/>
          </a:blip>
          <a:srcRect b="0" l="0" r="0" t="0"/>
          <a:stretch/>
        </p:blipFill>
        <p:spPr>
          <a:xfrm>
            <a:off x="682033" y="2324967"/>
            <a:ext cx="7060800" cy="3852168"/>
          </a:xfrm>
          <a:prstGeom prst="rect">
            <a:avLst/>
          </a:prstGeom>
          <a:noFill/>
          <a:ln>
            <a:noFill/>
          </a:ln>
        </p:spPr>
      </p:pic>
      <p:sp>
        <p:nvSpPr>
          <p:cNvPr id="699" name="Google Shape;699;g22d506262b8_0_1114"/>
          <p:cNvSpPr txBox="1"/>
          <p:nvPr>
            <p:ph idx="1" type="body"/>
          </p:nvPr>
        </p:nvSpPr>
        <p:spPr>
          <a:xfrm>
            <a:off x="8111200" y="4127067"/>
            <a:ext cx="3920400" cy="1704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Clr>
                <a:schemeClr val="dk1"/>
              </a:buClr>
              <a:buSzPts val="1500"/>
              <a:buFont typeface="Arial"/>
              <a:buNone/>
            </a:pPr>
            <a:r>
              <a:rPr lang="en-US">
                <a:solidFill>
                  <a:schemeClr val="lt1"/>
                </a:solidFill>
              </a:rPr>
              <a:t>Directory contents…</a:t>
            </a:r>
            <a:endParaRPr>
              <a:solidFill>
                <a:schemeClr val="lt1"/>
              </a:solidFill>
            </a:endParaRPr>
          </a:p>
          <a:p>
            <a:pPr indent="0" lvl="0" marL="0" rtl="0" algn="l">
              <a:lnSpc>
                <a:spcPct val="100000"/>
              </a:lnSpc>
              <a:spcBef>
                <a:spcPts val="800"/>
              </a:spcBef>
              <a:spcAft>
                <a:spcPts val="0"/>
              </a:spcAft>
              <a:buClr>
                <a:schemeClr val="dk1"/>
              </a:buClr>
              <a:buSzPts val="1500"/>
              <a:buFont typeface="Arial"/>
              <a:buNone/>
            </a:pPr>
            <a:r>
              <a:rPr lang="en-US">
                <a:solidFill>
                  <a:schemeClr val="accent3"/>
                </a:solidFill>
                <a:highlight>
                  <a:schemeClr val="accent6"/>
                </a:highlight>
              </a:rPr>
              <a:t>$</a:t>
            </a:r>
            <a:r>
              <a:rPr lang="en-US">
                <a:solidFill>
                  <a:schemeClr val="accent3"/>
                </a:solidFill>
              </a:rPr>
              <a:t> ls -lhat /usr/php</a:t>
            </a:r>
            <a:endParaRPr>
              <a:solidFill>
                <a:schemeClr val="accent3"/>
              </a:solidFill>
            </a:endParaRPr>
          </a:p>
        </p:txBody>
      </p:sp>
      <p:pic>
        <p:nvPicPr>
          <p:cNvPr id="700" name="Google Shape;700;g22d506262b8_0_1114"/>
          <p:cNvPicPr preferRelativeResize="0"/>
          <p:nvPr/>
        </p:nvPicPr>
        <p:blipFill rotWithShape="1">
          <a:blip r:embed="rId4">
            <a:alphaModFix/>
          </a:blip>
          <a:srcRect b="0" l="0" r="0" t="0"/>
          <a:stretch/>
        </p:blipFill>
        <p:spPr>
          <a:xfrm>
            <a:off x="4902851" y="5425467"/>
            <a:ext cx="7175500" cy="1346200"/>
          </a:xfrm>
          <a:prstGeom prst="rect">
            <a:avLst/>
          </a:prstGeom>
          <a:noFill/>
          <a:ln>
            <a:noFill/>
          </a:ln>
        </p:spPr>
      </p:pic>
      <p:grpSp>
        <p:nvGrpSpPr>
          <p:cNvPr id="701" name="Google Shape;701;g22d506262b8_0_1114"/>
          <p:cNvGrpSpPr/>
          <p:nvPr/>
        </p:nvGrpSpPr>
        <p:grpSpPr>
          <a:xfrm rot="2210200">
            <a:off x="9934024" y="5292389"/>
            <a:ext cx="1348210" cy="389983"/>
            <a:chOff x="271125" y="812725"/>
            <a:chExt cx="766525" cy="221725"/>
          </a:xfrm>
        </p:grpSpPr>
        <p:sp>
          <p:nvSpPr>
            <p:cNvPr id="702" name="Google Shape;702;g22d506262b8_0_1114"/>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3" name="Google Shape;703;g22d506262b8_0_1114"/>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04" name="Google Shape;704;g22d506262b8_0_1114"/>
          <p:cNvGrpSpPr/>
          <p:nvPr/>
        </p:nvGrpSpPr>
        <p:grpSpPr>
          <a:xfrm>
            <a:off x="10246850" y="618580"/>
            <a:ext cx="1127052" cy="1446817"/>
            <a:chOff x="3425013" y="0"/>
            <a:chExt cx="5341478" cy="6856954"/>
          </a:xfrm>
        </p:grpSpPr>
        <p:sp>
          <p:nvSpPr>
            <p:cNvPr id="705" name="Google Shape;705;g22d506262b8_0_1114"/>
            <p:cNvSpPr/>
            <p:nvPr/>
          </p:nvSpPr>
          <p:spPr>
            <a:xfrm>
              <a:off x="3425013" y="0"/>
              <a:ext cx="5341478" cy="6856954"/>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6" name="Google Shape;706;g22d506262b8_0_1114"/>
            <p:cNvSpPr/>
            <p:nvPr/>
          </p:nvSpPr>
          <p:spPr>
            <a:xfrm>
              <a:off x="3692070" y="321376"/>
              <a:ext cx="4817313" cy="6184138"/>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7" name="Google Shape;707;g22d506262b8_0_1114"/>
            <p:cNvSpPr/>
            <p:nvPr/>
          </p:nvSpPr>
          <p:spPr>
            <a:xfrm>
              <a:off x="5077582" y="3107623"/>
              <a:ext cx="1971904" cy="1813799"/>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8" name="Google Shape;708;g22d506262b8_0_1114"/>
            <p:cNvSpPr/>
            <p:nvPr/>
          </p:nvSpPr>
          <p:spPr>
            <a:xfrm>
              <a:off x="5332382" y="1718072"/>
              <a:ext cx="1483576" cy="1261366"/>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9" name="Google Shape;709;g22d506262b8_0_1114"/>
            <p:cNvSpPr/>
            <p:nvPr/>
          </p:nvSpPr>
          <p:spPr>
            <a:xfrm>
              <a:off x="5864640" y="3547424"/>
              <a:ext cx="405205" cy="796469"/>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3" name="Shape 713"/>
        <p:cNvGrpSpPr/>
        <p:nvPr/>
      </p:nvGrpSpPr>
      <p:grpSpPr>
        <a:xfrm>
          <a:off x="0" y="0"/>
          <a:ext cx="0" cy="0"/>
          <a:chOff x="0" y="0"/>
          <a:chExt cx="0" cy="0"/>
        </a:xfrm>
      </p:grpSpPr>
      <p:sp>
        <p:nvSpPr>
          <p:cNvPr id="714" name="Google Shape;714;g22d506262b8_0_1143"/>
          <p:cNvSpPr txBox="1"/>
          <p:nvPr>
            <p:ph type="title"/>
          </p:nvPr>
        </p:nvSpPr>
        <p:spPr>
          <a:xfrm>
            <a:off x="-8033" y="2746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Last Logged Users</a:t>
            </a:r>
            <a:r>
              <a:rPr lang="en-US"/>
              <a:t>...</a:t>
            </a:r>
            <a:endParaRPr/>
          </a:p>
        </p:txBody>
      </p:sp>
      <p:sp>
        <p:nvSpPr>
          <p:cNvPr id="715" name="Google Shape;715;g22d506262b8_0_1143"/>
          <p:cNvSpPr txBox="1"/>
          <p:nvPr>
            <p:ph idx="1" type="body"/>
          </p:nvPr>
        </p:nvSpPr>
        <p:spPr>
          <a:xfrm>
            <a:off x="609600" y="1197767"/>
            <a:ext cx="9912000" cy="50004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Dump the contents of wtmp / btmp:</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rPr lang="en-US">
                <a:solidFill>
                  <a:schemeClr val="lt1"/>
                </a:solidFill>
                <a:highlight>
                  <a:schemeClr val="accent6"/>
                </a:highlight>
              </a:rPr>
              <a:t>$</a:t>
            </a:r>
            <a:r>
              <a:rPr lang="en-US"/>
              <a:t> </a:t>
            </a:r>
            <a:r>
              <a:rPr lang="en-US">
                <a:solidFill>
                  <a:schemeClr val="lt1"/>
                </a:solidFill>
              </a:rPr>
              <a:t>sudo debugfs /dev/…...</a:t>
            </a:r>
            <a:endParaRPr>
              <a:solidFill>
                <a:schemeClr val="lt1"/>
              </a:solidFill>
            </a:endParaRPr>
          </a:p>
          <a:p>
            <a:pPr indent="0" lvl="0" marL="0" rtl="0" algn="l">
              <a:lnSpc>
                <a:spcPct val="100000"/>
              </a:lnSpc>
              <a:spcBef>
                <a:spcPts val="800"/>
              </a:spcBef>
              <a:spcAft>
                <a:spcPts val="0"/>
              </a:spcAft>
              <a:buSzPts val="2100"/>
              <a:buNone/>
            </a:pPr>
            <a:r>
              <a:rPr lang="en-US">
                <a:solidFill>
                  <a:schemeClr val="accent6"/>
                </a:solidFill>
              </a:rPr>
              <a:t>debugfs:</a:t>
            </a:r>
            <a:r>
              <a:rPr lang="en-US">
                <a:solidFill>
                  <a:schemeClr val="accent3"/>
                </a:solidFill>
              </a:rPr>
              <a:t> cd /var/log</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6"/>
                </a:solidFill>
              </a:rPr>
              <a:t>debugfs:</a:t>
            </a:r>
            <a:r>
              <a:rPr lang="en-US">
                <a:solidFill>
                  <a:schemeClr val="lt1"/>
                </a:solidFill>
              </a:rPr>
              <a:t> </a:t>
            </a:r>
            <a:r>
              <a:rPr lang="en-US">
                <a:solidFill>
                  <a:schemeClr val="accent3"/>
                </a:solidFill>
              </a:rPr>
              <a:t>ls</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6"/>
                </a:solidFill>
              </a:rPr>
              <a:t>debugfs:</a:t>
            </a:r>
            <a:r>
              <a:rPr lang="en-US">
                <a:solidFill>
                  <a:schemeClr val="lt1"/>
                </a:solidFill>
              </a:rPr>
              <a:t> </a:t>
            </a:r>
            <a:r>
              <a:rPr lang="en-US">
                <a:solidFill>
                  <a:schemeClr val="accent3"/>
                </a:solidFill>
              </a:rPr>
              <a:t>imap &lt;524275&gt;</a:t>
            </a:r>
            <a:endParaRPr>
              <a:solidFill>
                <a:schemeClr val="accent3"/>
              </a:solidFill>
            </a:endParaRPr>
          </a:p>
          <a:p>
            <a:pPr indent="0" lvl="0" marL="0" rtl="0" algn="l">
              <a:lnSpc>
                <a:spcPct val="100000"/>
              </a:lnSpc>
              <a:spcBef>
                <a:spcPts val="800"/>
              </a:spcBef>
              <a:spcAft>
                <a:spcPts val="0"/>
              </a:spcAft>
              <a:buSzPts val="2100"/>
              <a:buNone/>
            </a:pPr>
            <a:r>
              <a:rPr lang="en-US">
                <a:solidFill>
                  <a:schemeClr val="accent6"/>
                </a:solidFill>
              </a:rPr>
              <a:t>debugfs:</a:t>
            </a:r>
            <a:r>
              <a:rPr lang="en-US">
                <a:solidFill>
                  <a:schemeClr val="lt1"/>
                </a:solidFill>
              </a:rPr>
              <a:t> </a:t>
            </a:r>
            <a:r>
              <a:rPr lang="en-US">
                <a:solidFill>
                  <a:schemeClr val="accent3"/>
                </a:solidFill>
              </a:rPr>
              <a:t>dump_inode wtmp /media/extdrv/case/wtmp.dump</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rPr lang="en-US">
                <a:solidFill>
                  <a:schemeClr val="lt1"/>
                </a:solidFill>
              </a:rPr>
              <a:t>Now we can do:</a:t>
            </a:r>
            <a:endParaRPr>
              <a:solidFill>
                <a:schemeClr val="lt1"/>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last -f wtmp.dump</a:t>
            </a:r>
            <a:endParaRPr>
              <a:solidFill>
                <a:schemeClr val="accent3"/>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t/>
            </a:r>
            <a:endParaRPr>
              <a:solidFill>
                <a:schemeClr val="lt1"/>
              </a:solidFill>
            </a:endParaRPr>
          </a:p>
          <a:p>
            <a:pPr indent="0" lvl="0" marL="0" rtl="0" algn="l">
              <a:lnSpc>
                <a:spcPct val="100000"/>
              </a:lnSpc>
              <a:spcBef>
                <a:spcPts val="800"/>
              </a:spcBef>
              <a:spcAft>
                <a:spcPts val="0"/>
              </a:spcAft>
              <a:buSzPts val="2100"/>
              <a:buNone/>
            </a:pPr>
            <a:r>
              <a:t/>
            </a:r>
            <a:endParaRPr>
              <a:solidFill>
                <a:schemeClr val="lt1"/>
              </a:solidFill>
            </a:endParaRPr>
          </a:p>
        </p:txBody>
      </p:sp>
      <p:sp>
        <p:nvSpPr>
          <p:cNvPr id="716" name="Google Shape;716;g22d506262b8_0_1143"/>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17" name="Google Shape;717;g22d506262b8_0_1143"/>
          <p:cNvSpPr txBox="1"/>
          <p:nvPr>
            <p:ph idx="1" type="body"/>
          </p:nvPr>
        </p:nvSpPr>
        <p:spPr>
          <a:xfrm>
            <a:off x="5879367" y="2568367"/>
            <a:ext cx="5467500" cy="114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3200">
                <a:solidFill>
                  <a:schemeClr val="accent3"/>
                </a:solidFill>
              </a:rPr>
              <a:t>debugfs command prompt...</a:t>
            </a:r>
            <a:endParaRPr sz="3200">
              <a:solidFill>
                <a:schemeClr val="accent3"/>
              </a:solidFill>
            </a:endParaRPr>
          </a:p>
        </p:txBody>
      </p:sp>
      <p:grpSp>
        <p:nvGrpSpPr>
          <p:cNvPr id="718" name="Google Shape;718;g22d506262b8_0_1143"/>
          <p:cNvGrpSpPr/>
          <p:nvPr/>
        </p:nvGrpSpPr>
        <p:grpSpPr>
          <a:xfrm>
            <a:off x="5015285" y="3094333"/>
            <a:ext cx="2007427" cy="389990"/>
            <a:chOff x="3761558" y="1939798"/>
            <a:chExt cx="1505608" cy="292500"/>
          </a:xfrm>
        </p:grpSpPr>
        <p:sp>
          <p:nvSpPr>
            <p:cNvPr id="719" name="Google Shape;719;g22d506262b8_0_1143"/>
            <p:cNvSpPr/>
            <p:nvPr/>
          </p:nvSpPr>
          <p:spPr>
            <a:xfrm flipH="1">
              <a:off x="3900525" y="2082898"/>
              <a:ext cx="1366641" cy="93366"/>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20" name="Google Shape;720;g22d506262b8_0_1143"/>
            <p:cNvSpPr/>
            <p:nvPr/>
          </p:nvSpPr>
          <p:spPr>
            <a:xfrm flipH="1">
              <a:off x="3761558" y="1939798"/>
              <a:ext cx="352132" cy="292500"/>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22d506262b8_0_1201"/>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Actor’s IP Address</a:t>
            </a:r>
            <a:r>
              <a:rPr lang="en-US"/>
              <a:t>...</a:t>
            </a:r>
            <a:endParaRPr/>
          </a:p>
        </p:txBody>
      </p:sp>
      <p:sp>
        <p:nvSpPr>
          <p:cNvPr id="726" name="Google Shape;726;g22d506262b8_0_1201"/>
          <p:cNvSpPr txBox="1"/>
          <p:nvPr>
            <p:ph idx="1" type="body"/>
          </p:nvPr>
        </p:nvSpPr>
        <p:spPr>
          <a:xfrm>
            <a:off x="609600" y="1197767"/>
            <a:ext cx="11178300" cy="5155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Searching through the error.logs file for our threat actor’s IP address “</a:t>
            </a:r>
            <a:r>
              <a:rPr lang="en-US">
                <a:solidFill>
                  <a:schemeClr val="accent6"/>
                </a:solidFill>
              </a:rPr>
              <a:t>192.168.210.131</a:t>
            </a:r>
            <a:r>
              <a:rPr lang="en-US"/>
              <a:t>”...</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rPr lang="en-US"/>
              <a:t>Found some unusual entries:</a:t>
            </a:r>
            <a:endParaRPr/>
          </a:p>
          <a:p>
            <a:pPr indent="-438150" lvl="0" marL="609600" rtl="0" algn="l">
              <a:lnSpc>
                <a:spcPct val="100000"/>
              </a:lnSpc>
              <a:spcBef>
                <a:spcPts val="800"/>
              </a:spcBef>
              <a:spcAft>
                <a:spcPts val="0"/>
              </a:spcAft>
              <a:buSzPts val="2100"/>
              <a:buChar char="✘"/>
            </a:pPr>
            <a:r>
              <a:rPr lang="en-US"/>
              <a:t>Weird long string of chars (probably </a:t>
            </a:r>
            <a:r>
              <a:rPr lang="en-US">
                <a:solidFill>
                  <a:schemeClr val="accent6"/>
                </a:solidFill>
              </a:rPr>
              <a:t>BASE64</a:t>
            </a:r>
            <a:r>
              <a:rPr lang="en-US"/>
              <a:t>)...</a:t>
            </a:r>
            <a:endParaRPr/>
          </a:p>
          <a:p>
            <a:pPr indent="-438150" lvl="0" marL="609600" rtl="0" algn="l">
              <a:lnSpc>
                <a:spcPct val="100000"/>
              </a:lnSpc>
              <a:spcBef>
                <a:spcPts val="0"/>
              </a:spcBef>
              <a:spcAft>
                <a:spcPts val="0"/>
              </a:spcAft>
              <a:buSzPts val="2100"/>
              <a:buChar char="✘"/>
            </a:pPr>
            <a:r>
              <a:rPr lang="en-US"/>
              <a:t>The added file ‘</a:t>
            </a:r>
            <a:r>
              <a:rPr lang="en-US">
                <a:solidFill>
                  <a:schemeClr val="accent6"/>
                </a:solidFill>
              </a:rPr>
              <a:t>update.php</a:t>
            </a:r>
            <a:r>
              <a:rPr lang="en-US"/>
              <a:t>’ was accessed but has errors…</a:t>
            </a:r>
            <a:endParaRPr/>
          </a:p>
          <a:p>
            <a:pPr indent="-438150" lvl="0" marL="609600" rtl="0" algn="l">
              <a:lnSpc>
                <a:spcPct val="100000"/>
              </a:lnSpc>
              <a:spcBef>
                <a:spcPts val="0"/>
              </a:spcBef>
              <a:spcAft>
                <a:spcPts val="0"/>
              </a:spcAft>
              <a:buSzPts val="2100"/>
              <a:buChar char="✘"/>
            </a:pPr>
            <a:r>
              <a:rPr lang="en-US"/>
              <a:t>The PHP “</a:t>
            </a:r>
            <a:r>
              <a:rPr lang="en-US">
                <a:solidFill>
                  <a:schemeClr val="accent6"/>
                </a:solidFill>
              </a:rPr>
              <a:t>system</a:t>
            </a:r>
            <a:r>
              <a:rPr lang="en-US"/>
              <a:t>” function was invoked but with errors too..</a:t>
            </a:r>
            <a:endParaRPr/>
          </a:p>
        </p:txBody>
      </p:sp>
      <p:sp>
        <p:nvSpPr>
          <p:cNvPr id="727" name="Google Shape;727;g22d506262b8_0_1201"/>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28" name="Google Shape;728;g22d506262b8_0_1201"/>
          <p:cNvSpPr txBox="1"/>
          <p:nvPr>
            <p:ph idx="1" type="body"/>
          </p:nvPr>
        </p:nvSpPr>
        <p:spPr>
          <a:xfrm>
            <a:off x="8906867" y="35767"/>
            <a:ext cx="32505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Apache’s error.log...</a:t>
            </a:r>
            <a:endParaRPr sz="2400">
              <a:solidFill>
                <a:schemeClr val="accent3"/>
              </a:solidFill>
            </a:endParaRPr>
          </a:p>
        </p:txBody>
      </p:sp>
      <p:pic>
        <p:nvPicPr>
          <p:cNvPr id="729" name="Google Shape;729;g22d506262b8_0_1201"/>
          <p:cNvPicPr preferRelativeResize="0"/>
          <p:nvPr/>
        </p:nvPicPr>
        <p:blipFill rotWithShape="1">
          <a:blip r:embed="rId3">
            <a:alphaModFix/>
          </a:blip>
          <a:srcRect b="0" l="0" r="0" t="0"/>
          <a:stretch/>
        </p:blipFill>
        <p:spPr>
          <a:xfrm>
            <a:off x="758817" y="1719224"/>
            <a:ext cx="10676767" cy="297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3" name="Shape 733"/>
        <p:cNvGrpSpPr/>
        <p:nvPr/>
      </p:nvGrpSpPr>
      <p:grpSpPr>
        <a:xfrm>
          <a:off x="0" y="0"/>
          <a:ext cx="0" cy="0"/>
          <a:chOff x="0" y="0"/>
          <a:chExt cx="0" cy="0"/>
        </a:xfrm>
      </p:grpSpPr>
      <p:sp>
        <p:nvSpPr>
          <p:cNvPr id="734" name="Google Shape;734;g22d506262b8_0_1209"/>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Hunt Actor’s IP Address</a:t>
            </a:r>
            <a:r>
              <a:rPr lang="en-US"/>
              <a:t>...</a:t>
            </a:r>
            <a:endParaRPr/>
          </a:p>
        </p:txBody>
      </p:sp>
      <p:sp>
        <p:nvSpPr>
          <p:cNvPr id="735" name="Google Shape;735;g22d506262b8_0_1209"/>
          <p:cNvSpPr txBox="1"/>
          <p:nvPr>
            <p:ph idx="1" type="body"/>
          </p:nvPr>
        </p:nvSpPr>
        <p:spPr>
          <a:xfrm>
            <a:off x="609600" y="1197767"/>
            <a:ext cx="11178300" cy="5155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solidFill>
                  <a:schemeClr val="lt1"/>
                </a:solidFill>
              </a:rPr>
              <a:t>Big blob of chars sent in POST request!</a:t>
            </a:r>
            <a:endParaRPr>
              <a:solidFill>
                <a:schemeClr val="lt1"/>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rPr lang="en-US">
                <a:solidFill>
                  <a:schemeClr val="lt1"/>
                </a:solidFill>
              </a:rPr>
              <a:t>Findings here:</a:t>
            </a:r>
            <a:endParaRPr>
              <a:solidFill>
                <a:schemeClr val="lt1"/>
              </a:solidFill>
            </a:endParaRPr>
          </a:p>
          <a:p>
            <a:pPr indent="-438150" lvl="0" marL="609600" rtl="0" algn="l">
              <a:lnSpc>
                <a:spcPct val="100000"/>
              </a:lnSpc>
              <a:spcBef>
                <a:spcPts val="800"/>
              </a:spcBef>
              <a:spcAft>
                <a:spcPts val="0"/>
              </a:spcAft>
              <a:buSzPts val="2100"/>
              <a:buChar char="✘"/>
            </a:pPr>
            <a:r>
              <a:rPr lang="en-US">
                <a:solidFill>
                  <a:schemeClr val="lt1"/>
                </a:solidFill>
              </a:rPr>
              <a:t>Threat actor sent big string (</a:t>
            </a:r>
            <a:r>
              <a:rPr lang="en-US">
                <a:solidFill>
                  <a:schemeClr val="accent6"/>
                </a:solidFill>
              </a:rPr>
              <a:t>blob</a:t>
            </a:r>
            <a:r>
              <a:rPr lang="en-US">
                <a:solidFill>
                  <a:schemeClr val="lt1"/>
                </a:solidFill>
              </a:rPr>
              <a:t>) of chars using </a:t>
            </a:r>
            <a:r>
              <a:rPr lang="en-US">
                <a:solidFill>
                  <a:schemeClr val="accent6"/>
                </a:solidFill>
              </a:rPr>
              <a:t>POST</a:t>
            </a:r>
            <a:r>
              <a:rPr lang="en-US">
                <a:solidFill>
                  <a:schemeClr val="lt1"/>
                </a:solidFill>
              </a:rPr>
              <a:t> method ...</a:t>
            </a:r>
            <a:endParaRPr>
              <a:solidFill>
                <a:schemeClr val="lt1"/>
              </a:solidFill>
            </a:endParaRPr>
          </a:p>
          <a:p>
            <a:pPr indent="-438150" lvl="0" marL="609600" rtl="0" algn="l">
              <a:lnSpc>
                <a:spcPct val="100000"/>
              </a:lnSpc>
              <a:spcBef>
                <a:spcPts val="0"/>
              </a:spcBef>
              <a:spcAft>
                <a:spcPts val="0"/>
              </a:spcAft>
              <a:buSzPts val="2100"/>
              <a:buChar char="✘"/>
            </a:pPr>
            <a:r>
              <a:rPr lang="en-US">
                <a:solidFill>
                  <a:schemeClr val="lt1"/>
                </a:solidFill>
              </a:rPr>
              <a:t>PHP functions being called: </a:t>
            </a:r>
            <a:r>
              <a:rPr lang="en-US">
                <a:solidFill>
                  <a:schemeClr val="accent6"/>
                </a:solidFill>
              </a:rPr>
              <a:t>passthru</a:t>
            </a:r>
            <a:r>
              <a:rPr lang="en-US">
                <a:solidFill>
                  <a:schemeClr val="lt1"/>
                </a:solidFill>
              </a:rPr>
              <a:t>, </a:t>
            </a:r>
            <a:r>
              <a:rPr lang="en-US">
                <a:solidFill>
                  <a:schemeClr val="accent6"/>
                </a:solidFill>
              </a:rPr>
              <a:t>eval</a:t>
            </a:r>
            <a:r>
              <a:rPr lang="en-US">
                <a:solidFill>
                  <a:schemeClr val="lt1"/>
                </a:solidFill>
              </a:rPr>
              <a:t>, and </a:t>
            </a:r>
            <a:r>
              <a:rPr lang="en-US">
                <a:solidFill>
                  <a:schemeClr val="accent6"/>
                </a:solidFill>
              </a:rPr>
              <a:t>base64_decode</a:t>
            </a:r>
            <a:r>
              <a:rPr lang="en-US">
                <a:solidFill>
                  <a:schemeClr val="lt1"/>
                </a:solidFill>
              </a:rPr>
              <a:t> !!!</a:t>
            </a:r>
            <a:endParaRPr>
              <a:solidFill>
                <a:schemeClr val="lt1"/>
              </a:solidFill>
            </a:endParaRPr>
          </a:p>
          <a:p>
            <a:pPr indent="-438150" lvl="0" marL="609600" rtl="0" algn="l">
              <a:lnSpc>
                <a:spcPct val="100000"/>
              </a:lnSpc>
              <a:spcBef>
                <a:spcPts val="0"/>
              </a:spcBef>
              <a:spcAft>
                <a:spcPts val="0"/>
              </a:spcAft>
              <a:buSzPts val="2100"/>
              <a:buChar char="✘"/>
            </a:pPr>
            <a:r>
              <a:rPr lang="en-US">
                <a:solidFill>
                  <a:schemeClr val="lt1"/>
                </a:solidFill>
              </a:rPr>
              <a:t>Is this a </a:t>
            </a:r>
            <a:r>
              <a:rPr lang="en-US">
                <a:solidFill>
                  <a:schemeClr val="accent3"/>
                </a:solidFill>
              </a:rPr>
              <a:t>SQL injection</a:t>
            </a:r>
            <a:r>
              <a:rPr lang="en-US">
                <a:solidFill>
                  <a:schemeClr val="lt1"/>
                </a:solidFill>
              </a:rPr>
              <a:t> or what?</a:t>
            </a:r>
            <a:endParaRPr>
              <a:solidFill>
                <a:schemeClr val="lt1"/>
              </a:solidFill>
            </a:endParaRPr>
          </a:p>
          <a:p>
            <a:pPr indent="-438150" lvl="0" marL="609600" rtl="0" algn="l">
              <a:lnSpc>
                <a:spcPct val="100000"/>
              </a:lnSpc>
              <a:spcBef>
                <a:spcPts val="0"/>
              </a:spcBef>
              <a:spcAft>
                <a:spcPts val="0"/>
              </a:spcAft>
              <a:buClr>
                <a:schemeClr val="lt1"/>
              </a:buClr>
              <a:buSzPts val="2100"/>
              <a:buChar char="✘"/>
            </a:pPr>
            <a:r>
              <a:rPr lang="en-US">
                <a:solidFill>
                  <a:schemeClr val="lt1"/>
                </a:solidFill>
              </a:rPr>
              <a:t>Let’s decode this string...</a:t>
            </a:r>
            <a:endParaRPr>
              <a:solidFill>
                <a:schemeClr val="lt1"/>
              </a:solidFill>
            </a:endParaRPr>
          </a:p>
        </p:txBody>
      </p:sp>
      <p:sp>
        <p:nvSpPr>
          <p:cNvPr id="736" name="Google Shape;736;g22d506262b8_0_1209"/>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37" name="Google Shape;737;g22d506262b8_0_1209"/>
          <p:cNvSpPr txBox="1"/>
          <p:nvPr>
            <p:ph idx="1" type="body"/>
          </p:nvPr>
        </p:nvSpPr>
        <p:spPr>
          <a:xfrm>
            <a:off x="8906867" y="35767"/>
            <a:ext cx="32505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Apache’s access.log...</a:t>
            </a:r>
            <a:endParaRPr sz="2400">
              <a:solidFill>
                <a:schemeClr val="accent3"/>
              </a:solidFill>
            </a:endParaRPr>
          </a:p>
        </p:txBody>
      </p:sp>
      <p:grpSp>
        <p:nvGrpSpPr>
          <p:cNvPr id="738" name="Google Shape;738;g22d506262b8_0_1209"/>
          <p:cNvGrpSpPr/>
          <p:nvPr/>
        </p:nvGrpSpPr>
        <p:grpSpPr>
          <a:xfrm>
            <a:off x="390442" y="3296200"/>
            <a:ext cx="1348241" cy="389992"/>
            <a:chOff x="271125" y="812725"/>
            <a:chExt cx="766525" cy="221725"/>
          </a:xfrm>
        </p:grpSpPr>
        <p:sp>
          <p:nvSpPr>
            <p:cNvPr id="739" name="Google Shape;739;g22d506262b8_0_1209"/>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40" name="Google Shape;740;g22d506262b8_0_1209"/>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741" name="Google Shape;741;g22d506262b8_0_1209"/>
          <p:cNvPicPr preferRelativeResize="0"/>
          <p:nvPr/>
        </p:nvPicPr>
        <p:blipFill rotWithShape="1">
          <a:blip r:embed="rId3">
            <a:alphaModFix/>
          </a:blip>
          <a:srcRect b="0" l="0" r="0" t="0"/>
          <a:stretch/>
        </p:blipFill>
        <p:spPr>
          <a:xfrm>
            <a:off x="118933" y="1890300"/>
            <a:ext cx="11934802" cy="26146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5" name="Shape 745"/>
        <p:cNvGrpSpPr/>
        <p:nvPr/>
      </p:nvGrpSpPr>
      <p:grpSpPr>
        <a:xfrm>
          <a:off x="0" y="0"/>
          <a:ext cx="0" cy="0"/>
          <a:chOff x="0" y="0"/>
          <a:chExt cx="0" cy="0"/>
        </a:xfrm>
      </p:grpSpPr>
      <p:sp>
        <p:nvSpPr>
          <p:cNvPr id="746" name="Google Shape;746;g22d506262b8_0_1220"/>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Decoding Suspicious String</a:t>
            </a:r>
            <a:r>
              <a:rPr lang="en-US"/>
              <a:t>...</a:t>
            </a:r>
            <a:endParaRPr/>
          </a:p>
        </p:txBody>
      </p:sp>
      <p:sp>
        <p:nvSpPr>
          <p:cNvPr id="747" name="Google Shape;747;g22d506262b8_0_1220"/>
          <p:cNvSpPr txBox="1"/>
          <p:nvPr>
            <p:ph idx="1" type="body"/>
          </p:nvPr>
        </p:nvSpPr>
        <p:spPr>
          <a:xfrm>
            <a:off x="609600" y="1197767"/>
            <a:ext cx="11178300" cy="5155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rPr lang="en-US">
                <a:solidFill>
                  <a:schemeClr val="lt1"/>
                </a:solidFill>
              </a:rPr>
              <a:t>After decoding and home cleaning:</a:t>
            </a:r>
            <a:endParaRPr>
              <a:solidFill>
                <a:schemeClr val="lt1"/>
              </a:solidFill>
            </a:endParaRPr>
          </a:p>
          <a:p>
            <a:pPr indent="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cat post-string.txt | base64 -d</a:t>
            </a:r>
            <a:endParaRPr>
              <a:solidFill>
                <a:schemeClr val="accent3"/>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p:txBody>
      </p:sp>
      <p:sp>
        <p:nvSpPr>
          <p:cNvPr id="748" name="Google Shape;748;g22d506262b8_0_1220"/>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49" name="Google Shape;749;g22d506262b8_0_1220"/>
          <p:cNvSpPr txBox="1"/>
          <p:nvPr>
            <p:ph idx="1" type="body"/>
          </p:nvPr>
        </p:nvSpPr>
        <p:spPr>
          <a:xfrm>
            <a:off x="8593833" y="1100"/>
            <a:ext cx="3563700" cy="125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Meterpreter RevShell !!!</a:t>
            </a:r>
            <a:endParaRPr sz="2400">
              <a:solidFill>
                <a:schemeClr val="accent3"/>
              </a:solidFill>
            </a:endParaRPr>
          </a:p>
        </p:txBody>
      </p:sp>
      <p:pic>
        <p:nvPicPr>
          <p:cNvPr id="750" name="Google Shape;750;g22d506262b8_0_1220"/>
          <p:cNvPicPr preferRelativeResize="0"/>
          <p:nvPr/>
        </p:nvPicPr>
        <p:blipFill rotWithShape="1">
          <a:blip r:embed="rId3">
            <a:alphaModFix/>
          </a:blip>
          <a:srcRect b="0" l="0" r="0" t="0"/>
          <a:stretch/>
        </p:blipFill>
        <p:spPr>
          <a:xfrm>
            <a:off x="7626932" y="1152467"/>
            <a:ext cx="4420333" cy="5442300"/>
          </a:xfrm>
          <a:prstGeom prst="rect">
            <a:avLst/>
          </a:prstGeom>
          <a:noFill/>
          <a:ln>
            <a:noFill/>
          </a:ln>
        </p:spPr>
      </p:pic>
      <p:grpSp>
        <p:nvGrpSpPr>
          <p:cNvPr id="751" name="Google Shape;751;g22d506262b8_0_1220"/>
          <p:cNvGrpSpPr/>
          <p:nvPr/>
        </p:nvGrpSpPr>
        <p:grpSpPr>
          <a:xfrm>
            <a:off x="6570308" y="1090834"/>
            <a:ext cx="1348241" cy="389992"/>
            <a:chOff x="271125" y="812725"/>
            <a:chExt cx="766525" cy="221725"/>
          </a:xfrm>
        </p:grpSpPr>
        <p:sp>
          <p:nvSpPr>
            <p:cNvPr id="752" name="Google Shape;752;g22d506262b8_0_1220"/>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3" name="Google Shape;753;g22d506262b8_0_1220"/>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54" name="Google Shape;754;g22d506262b8_0_1220"/>
          <p:cNvGrpSpPr/>
          <p:nvPr/>
        </p:nvGrpSpPr>
        <p:grpSpPr>
          <a:xfrm rot="-1295128">
            <a:off x="6570356" y="1621360"/>
            <a:ext cx="1348284" cy="390004"/>
            <a:chOff x="271125" y="812725"/>
            <a:chExt cx="766525" cy="221725"/>
          </a:xfrm>
        </p:grpSpPr>
        <p:sp>
          <p:nvSpPr>
            <p:cNvPr id="755" name="Google Shape;755;g22d506262b8_0_1220"/>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6" name="Google Shape;756;g22d506262b8_0_1220"/>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57" name="Google Shape;757;g22d506262b8_0_1220"/>
          <p:cNvGrpSpPr/>
          <p:nvPr/>
        </p:nvGrpSpPr>
        <p:grpSpPr>
          <a:xfrm>
            <a:off x="6502342" y="3524734"/>
            <a:ext cx="1348241" cy="389992"/>
            <a:chOff x="271125" y="812725"/>
            <a:chExt cx="766525" cy="221725"/>
          </a:xfrm>
        </p:grpSpPr>
        <p:sp>
          <p:nvSpPr>
            <p:cNvPr id="758" name="Google Shape;758;g22d506262b8_0_1220"/>
            <p:cNvSpPr/>
            <p:nvPr/>
          </p:nvSpPr>
          <p:spPr>
            <a:xfrm>
              <a:off x="271125" y="921200"/>
              <a:ext cx="695775" cy="70775"/>
            </a:xfrm>
            <a:custGeom>
              <a:rect b="b" l="l" r="r" t="t"/>
              <a:pathLst>
                <a:path extrusionOk="0" h="2831" w="27831">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9" name="Google Shape;759;g22d506262b8_0_1220"/>
            <p:cNvSpPr/>
            <p:nvPr/>
          </p:nvSpPr>
          <p:spPr>
            <a:xfrm>
              <a:off x="858375" y="812725"/>
              <a:ext cx="179275" cy="221725"/>
            </a:xfrm>
            <a:custGeom>
              <a:rect b="b" l="l" r="r" t="t"/>
              <a:pathLst>
                <a:path extrusionOk="0" h="8869" w="7171">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60" name="Google Shape;760;g22d506262b8_0_1220"/>
          <p:cNvSpPr txBox="1"/>
          <p:nvPr>
            <p:ph idx="1" type="body"/>
          </p:nvPr>
        </p:nvSpPr>
        <p:spPr>
          <a:xfrm>
            <a:off x="5750200" y="751900"/>
            <a:ext cx="2429100" cy="722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Turned off!</a:t>
            </a:r>
            <a:endParaRPr sz="2400">
              <a:solidFill>
                <a:schemeClr val="accent3"/>
              </a:solidFill>
            </a:endParaRPr>
          </a:p>
        </p:txBody>
      </p:sp>
      <p:sp>
        <p:nvSpPr>
          <p:cNvPr id="761" name="Google Shape;761;g22d506262b8_0_1220"/>
          <p:cNvSpPr txBox="1"/>
          <p:nvPr>
            <p:ph idx="1" type="body"/>
          </p:nvPr>
        </p:nvSpPr>
        <p:spPr>
          <a:xfrm>
            <a:off x="5851800" y="1869500"/>
            <a:ext cx="2429100" cy="1053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Call home IP+Port</a:t>
            </a:r>
            <a:endParaRPr sz="2400">
              <a:solidFill>
                <a:schemeClr val="accent3"/>
              </a:solidFill>
            </a:endParaRPr>
          </a:p>
        </p:txBody>
      </p:sp>
      <p:sp>
        <p:nvSpPr>
          <p:cNvPr id="762" name="Google Shape;762;g22d506262b8_0_1220"/>
          <p:cNvSpPr txBox="1"/>
          <p:nvPr>
            <p:ph idx="1" type="body"/>
          </p:nvPr>
        </p:nvSpPr>
        <p:spPr>
          <a:xfrm>
            <a:off x="4418967" y="3291900"/>
            <a:ext cx="3455700" cy="722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Creating the communication socket </a:t>
            </a:r>
            <a:endParaRPr sz="2400">
              <a:solidFill>
                <a:schemeClr val="accent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2d506262b8_0_1240"/>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What about update.php?</a:t>
            </a:r>
            <a:r>
              <a:rPr lang="en-US"/>
              <a:t>...</a:t>
            </a:r>
            <a:endParaRPr/>
          </a:p>
        </p:txBody>
      </p:sp>
      <p:sp>
        <p:nvSpPr>
          <p:cNvPr id="768" name="Google Shape;768;g22d506262b8_0_1240"/>
          <p:cNvSpPr txBox="1"/>
          <p:nvPr>
            <p:ph idx="1" type="body"/>
          </p:nvPr>
        </p:nvSpPr>
        <p:spPr>
          <a:xfrm>
            <a:off x="609600" y="794291"/>
            <a:ext cx="11178300" cy="5155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a:t>More digging into the access logs file, revealed the following:</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ctr">
              <a:lnSpc>
                <a:spcPct val="100000"/>
              </a:lnSpc>
              <a:spcBef>
                <a:spcPts val="800"/>
              </a:spcBef>
              <a:spcAft>
                <a:spcPts val="0"/>
              </a:spcAft>
              <a:buSzPts val="2100"/>
              <a:buNone/>
            </a:pPr>
            <a:r>
              <a:rPr lang="en-US"/>
              <a:t>Huh!.. Webshell?!</a:t>
            </a:r>
            <a:endParaRPr/>
          </a:p>
          <a:p>
            <a:pPr indent="609600" lvl="0" marL="3657600" rtl="0" algn="ctr">
              <a:lnSpc>
                <a:spcPct val="100000"/>
              </a:lnSpc>
              <a:spcBef>
                <a:spcPts val="800"/>
              </a:spcBef>
              <a:spcAft>
                <a:spcPts val="0"/>
              </a:spcAft>
              <a:buSzPts val="2100"/>
              <a:buNone/>
            </a:pPr>
            <a:r>
              <a:rPr lang="en-US">
                <a:solidFill>
                  <a:schemeClr val="lt1"/>
                </a:solidFill>
                <a:highlight>
                  <a:schemeClr val="accent6"/>
                </a:highlight>
              </a:rPr>
              <a:t>$</a:t>
            </a:r>
            <a:r>
              <a:rPr lang="en-US"/>
              <a:t> cat case1/var/www/html/jabc/scripts/update.php</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p:txBody>
      </p:sp>
      <p:sp>
        <p:nvSpPr>
          <p:cNvPr id="769" name="Google Shape;769;g22d506262b8_0_1240"/>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70" name="Google Shape;770;g22d506262b8_0_1240"/>
          <p:cNvSpPr txBox="1"/>
          <p:nvPr>
            <p:ph idx="1" type="body"/>
          </p:nvPr>
        </p:nvSpPr>
        <p:spPr>
          <a:xfrm>
            <a:off x="8906867" y="35767"/>
            <a:ext cx="32505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More access logs...</a:t>
            </a:r>
            <a:endParaRPr sz="2400">
              <a:solidFill>
                <a:schemeClr val="accent3"/>
              </a:solidFill>
            </a:endParaRPr>
          </a:p>
        </p:txBody>
      </p:sp>
      <p:sp>
        <p:nvSpPr>
          <p:cNvPr id="771" name="Google Shape;771;g22d506262b8_0_1240"/>
          <p:cNvSpPr txBox="1"/>
          <p:nvPr>
            <p:ph idx="1" type="body"/>
          </p:nvPr>
        </p:nvSpPr>
        <p:spPr>
          <a:xfrm>
            <a:off x="730200" y="4886300"/>
            <a:ext cx="3250500" cy="1063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6"/>
                </a:solidFill>
              </a:rPr>
              <a:t>system()</a:t>
            </a:r>
            <a:r>
              <a:rPr lang="en-US" sz="2400">
                <a:solidFill>
                  <a:schemeClr val="accent3"/>
                </a:solidFill>
              </a:rPr>
              <a:t> function being used...</a:t>
            </a:r>
            <a:endParaRPr sz="2400">
              <a:solidFill>
                <a:schemeClr val="accent3"/>
              </a:solidFill>
            </a:endParaRPr>
          </a:p>
        </p:txBody>
      </p:sp>
      <p:pic>
        <p:nvPicPr>
          <p:cNvPr id="772" name="Google Shape;772;g22d506262b8_0_1240"/>
          <p:cNvPicPr preferRelativeResize="0"/>
          <p:nvPr/>
        </p:nvPicPr>
        <p:blipFill rotWithShape="1">
          <a:blip r:embed="rId3">
            <a:alphaModFix/>
          </a:blip>
          <a:srcRect b="0" l="0" r="0" t="0"/>
          <a:stretch/>
        </p:blipFill>
        <p:spPr>
          <a:xfrm>
            <a:off x="730200" y="1296141"/>
            <a:ext cx="9995899" cy="2787500"/>
          </a:xfrm>
          <a:prstGeom prst="rect">
            <a:avLst/>
          </a:prstGeom>
          <a:noFill/>
          <a:ln>
            <a:noFill/>
          </a:ln>
        </p:spPr>
      </p:pic>
      <p:pic>
        <p:nvPicPr>
          <p:cNvPr id="773" name="Google Shape;773;g22d506262b8_0_1240"/>
          <p:cNvPicPr preferRelativeResize="0"/>
          <p:nvPr/>
        </p:nvPicPr>
        <p:blipFill rotWithShape="1">
          <a:blip r:embed="rId4">
            <a:alphaModFix/>
          </a:blip>
          <a:srcRect b="43333" l="0" r="15768" t="0"/>
          <a:stretch/>
        </p:blipFill>
        <p:spPr>
          <a:xfrm>
            <a:off x="4754067" y="5145433"/>
            <a:ext cx="7292835" cy="1063200"/>
          </a:xfrm>
          <a:prstGeom prst="rect">
            <a:avLst/>
          </a:prstGeom>
          <a:noFill/>
          <a:ln>
            <a:noFill/>
          </a:ln>
        </p:spPr>
      </p:pic>
      <p:grpSp>
        <p:nvGrpSpPr>
          <p:cNvPr id="774" name="Google Shape;774;g22d506262b8_0_1240"/>
          <p:cNvGrpSpPr/>
          <p:nvPr/>
        </p:nvGrpSpPr>
        <p:grpSpPr>
          <a:xfrm>
            <a:off x="2545844" y="5089873"/>
            <a:ext cx="2208357" cy="542776"/>
            <a:chOff x="242825" y="1204225"/>
            <a:chExt cx="2136775" cy="318400"/>
          </a:xfrm>
        </p:grpSpPr>
        <p:sp>
          <p:nvSpPr>
            <p:cNvPr id="775" name="Google Shape;775;g22d506262b8_0_1240"/>
            <p:cNvSpPr/>
            <p:nvPr/>
          </p:nvSpPr>
          <p:spPr>
            <a:xfrm>
              <a:off x="242825" y="1298550"/>
              <a:ext cx="2054250" cy="22407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76" name="Google Shape;776;g22d506262b8_0_1240"/>
            <p:cNvSpPr/>
            <p:nvPr/>
          </p:nvSpPr>
          <p:spPr>
            <a:xfrm>
              <a:off x="2202700" y="1204225"/>
              <a:ext cx="176900" cy="176900"/>
            </a:xfrm>
            <a:custGeom>
              <a:rect b="b" l="l" r="r" t="t"/>
              <a:pathLst>
                <a:path extrusionOk="0" h="7076" w="7076">
                  <a:moveTo>
                    <a:pt x="2548" y="1132"/>
                  </a:moveTo>
                  <a:lnTo>
                    <a:pt x="2548" y="1132"/>
                  </a:lnTo>
                  <a:lnTo>
                    <a:pt x="2548" y="1132"/>
                  </a:lnTo>
                  <a:close/>
                  <a:moveTo>
                    <a:pt x="2170" y="1132"/>
                  </a:moveTo>
                  <a:lnTo>
                    <a:pt x="2170" y="1227"/>
                  </a:lnTo>
                  <a:lnTo>
                    <a:pt x="2265" y="1132"/>
                  </a:lnTo>
                  <a:close/>
                  <a:moveTo>
                    <a:pt x="2076" y="1227"/>
                  </a:moveTo>
                  <a:lnTo>
                    <a:pt x="2076" y="1227"/>
                  </a:lnTo>
                  <a:lnTo>
                    <a:pt x="2076" y="1227"/>
                  </a:lnTo>
                  <a:close/>
                  <a:moveTo>
                    <a:pt x="472" y="1604"/>
                  </a:moveTo>
                  <a:lnTo>
                    <a:pt x="378" y="1698"/>
                  </a:lnTo>
                  <a:lnTo>
                    <a:pt x="472" y="1651"/>
                  </a:lnTo>
                  <a:lnTo>
                    <a:pt x="472" y="1651"/>
                  </a:lnTo>
                  <a:lnTo>
                    <a:pt x="472" y="1604"/>
                  </a:lnTo>
                  <a:close/>
                  <a:moveTo>
                    <a:pt x="567" y="1604"/>
                  </a:moveTo>
                  <a:lnTo>
                    <a:pt x="472" y="1651"/>
                  </a:lnTo>
                  <a:lnTo>
                    <a:pt x="472" y="1651"/>
                  </a:lnTo>
                  <a:lnTo>
                    <a:pt x="472" y="1698"/>
                  </a:lnTo>
                  <a:lnTo>
                    <a:pt x="567" y="1604"/>
                  </a:lnTo>
                  <a:close/>
                  <a:moveTo>
                    <a:pt x="6038" y="3680"/>
                  </a:moveTo>
                  <a:lnTo>
                    <a:pt x="6015" y="3703"/>
                  </a:lnTo>
                  <a:lnTo>
                    <a:pt x="6015" y="3703"/>
                  </a:lnTo>
                  <a:lnTo>
                    <a:pt x="6227" y="3774"/>
                  </a:lnTo>
                  <a:lnTo>
                    <a:pt x="6038" y="3680"/>
                  </a:lnTo>
                  <a:close/>
                  <a:moveTo>
                    <a:pt x="850" y="0"/>
                  </a:moveTo>
                  <a:lnTo>
                    <a:pt x="378" y="378"/>
                  </a:lnTo>
                  <a:lnTo>
                    <a:pt x="1" y="755"/>
                  </a:lnTo>
                  <a:lnTo>
                    <a:pt x="95" y="849"/>
                  </a:lnTo>
                  <a:lnTo>
                    <a:pt x="189" y="1038"/>
                  </a:lnTo>
                  <a:lnTo>
                    <a:pt x="284" y="1132"/>
                  </a:lnTo>
                  <a:lnTo>
                    <a:pt x="378" y="1227"/>
                  </a:lnTo>
                  <a:lnTo>
                    <a:pt x="472" y="1227"/>
                  </a:lnTo>
                  <a:lnTo>
                    <a:pt x="755" y="1132"/>
                  </a:lnTo>
                  <a:lnTo>
                    <a:pt x="755" y="1132"/>
                  </a:lnTo>
                  <a:lnTo>
                    <a:pt x="472" y="1415"/>
                  </a:lnTo>
                  <a:lnTo>
                    <a:pt x="661" y="1415"/>
                  </a:lnTo>
                  <a:lnTo>
                    <a:pt x="567" y="1604"/>
                  </a:lnTo>
                  <a:lnTo>
                    <a:pt x="567" y="1604"/>
                  </a:lnTo>
                  <a:lnTo>
                    <a:pt x="1227" y="1415"/>
                  </a:lnTo>
                  <a:lnTo>
                    <a:pt x="1038" y="1604"/>
                  </a:lnTo>
                  <a:lnTo>
                    <a:pt x="850" y="1887"/>
                  </a:lnTo>
                  <a:lnTo>
                    <a:pt x="1321" y="2264"/>
                  </a:lnTo>
                  <a:lnTo>
                    <a:pt x="2548" y="3114"/>
                  </a:lnTo>
                  <a:lnTo>
                    <a:pt x="3963" y="4057"/>
                  </a:lnTo>
                  <a:lnTo>
                    <a:pt x="4529" y="4340"/>
                  </a:lnTo>
                  <a:lnTo>
                    <a:pt x="4812" y="4340"/>
                  </a:lnTo>
                  <a:lnTo>
                    <a:pt x="4718" y="4434"/>
                  </a:lnTo>
                  <a:lnTo>
                    <a:pt x="4718" y="4529"/>
                  </a:lnTo>
                  <a:lnTo>
                    <a:pt x="5001" y="4717"/>
                  </a:lnTo>
                  <a:lnTo>
                    <a:pt x="5001" y="4717"/>
                  </a:lnTo>
                  <a:lnTo>
                    <a:pt x="4812" y="4623"/>
                  </a:lnTo>
                  <a:lnTo>
                    <a:pt x="4906" y="4812"/>
                  </a:lnTo>
                  <a:lnTo>
                    <a:pt x="5189" y="5000"/>
                  </a:lnTo>
                  <a:lnTo>
                    <a:pt x="5189" y="5000"/>
                  </a:lnTo>
                  <a:lnTo>
                    <a:pt x="5001" y="4906"/>
                  </a:lnTo>
                  <a:lnTo>
                    <a:pt x="4718" y="4812"/>
                  </a:lnTo>
                  <a:lnTo>
                    <a:pt x="4812" y="4812"/>
                  </a:lnTo>
                  <a:lnTo>
                    <a:pt x="4623" y="4717"/>
                  </a:lnTo>
                  <a:lnTo>
                    <a:pt x="4246" y="4717"/>
                  </a:lnTo>
                  <a:lnTo>
                    <a:pt x="4246" y="4623"/>
                  </a:lnTo>
                  <a:lnTo>
                    <a:pt x="4057" y="4812"/>
                  </a:lnTo>
                  <a:lnTo>
                    <a:pt x="3963" y="5095"/>
                  </a:lnTo>
                  <a:lnTo>
                    <a:pt x="4151" y="4906"/>
                  </a:lnTo>
                  <a:lnTo>
                    <a:pt x="4623" y="4906"/>
                  </a:lnTo>
                  <a:lnTo>
                    <a:pt x="4529" y="5000"/>
                  </a:lnTo>
                  <a:lnTo>
                    <a:pt x="4529" y="5189"/>
                  </a:lnTo>
                  <a:lnTo>
                    <a:pt x="4623" y="5378"/>
                  </a:lnTo>
                  <a:lnTo>
                    <a:pt x="4340" y="5472"/>
                  </a:lnTo>
                  <a:lnTo>
                    <a:pt x="3963" y="5755"/>
                  </a:lnTo>
                  <a:lnTo>
                    <a:pt x="3585" y="6132"/>
                  </a:lnTo>
                  <a:lnTo>
                    <a:pt x="3491" y="6321"/>
                  </a:lnTo>
                  <a:lnTo>
                    <a:pt x="3491" y="6510"/>
                  </a:lnTo>
                  <a:lnTo>
                    <a:pt x="3302" y="6415"/>
                  </a:lnTo>
                  <a:lnTo>
                    <a:pt x="3208" y="6321"/>
                  </a:lnTo>
                  <a:lnTo>
                    <a:pt x="3114" y="6415"/>
                  </a:lnTo>
                  <a:lnTo>
                    <a:pt x="3019" y="6604"/>
                  </a:lnTo>
                  <a:lnTo>
                    <a:pt x="3019" y="6793"/>
                  </a:lnTo>
                  <a:lnTo>
                    <a:pt x="3302" y="6981"/>
                  </a:lnTo>
                  <a:lnTo>
                    <a:pt x="3397" y="6981"/>
                  </a:lnTo>
                  <a:lnTo>
                    <a:pt x="3585" y="6887"/>
                  </a:lnTo>
                  <a:lnTo>
                    <a:pt x="3680" y="6604"/>
                  </a:lnTo>
                  <a:lnTo>
                    <a:pt x="3680" y="6227"/>
                  </a:lnTo>
                  <a:lnTo>
                    <a:pt x="3868" y="6415"/>
                  </a:lnTo>
                  <a:lnTo>
                    <a:pt x="4151" y="6604"/>
                  </a:lnTo>
                  <a:lnTo>
                    <a:pt x="4246" y="6510"/>
                  </a:lnTo>
                  <a:lnTo>
                    <a:pt x="4529" y="6227"/>
                  </a:lnTo>
                  <a:lnTo>
                    <a:pt x="4718" y="5849"/>
                  </a:lnTo>
                  <a:lnTo>
                    <a:pt x="4812" y="5566"/>
                  </a:lnTo>
                  <a:lnTo>
                    <a:pt x="5284" y="5661"/>
                  </a:lnTo>
                  <a:lnTo>
                    <a:pt x="5661" y="5849"/>
                  </a:lnTo>
                  <a:lnTo>
                    <a:pt x="5661" y="5661"/>
                  </a:lnTo>
                  <a:lnTo>
                    <a:pt x="5755" y="5566"/>
                  </a:lnTo>
                  <a:lnTo>
                    <a:pt x="5944" y="5283"/>
                  </a:lnTo>
                  <a:lnTo>
                    <a:pt x="5944" y="5095"/>
                  </a:lnTo>
                  <a:lnTo>
                    <a:pt x="5755" y="5000"/>
                  </a:lnTo>
                  <a:lnTo>
                    <a:pt x="6133" y="5000"/>
                  </a:lnTo>
                  <a:lnTo>
                    <a:pt x="6416" y="4906"/>
                  </a:lnTo>
                  <a:lnTo>
                    <a:pt x="6793" y="4529"/>
                  </a:lnTo>
                  <a:lnTo>
                    <a:pt x="6699" y="4529"/>
                  </a:lnTo>
                  <a:lnTo>
                    <a:pt x="6416" y="4434"/>
                  </a:lnTo>
                  <a:lnTo>
                    <a:pt x="6227" y="4434"/>
                  </a:lnTo>
                  <a:lnTo>
                    <a:pt x="6887" y="4340"/>
                  </a:lnTo>
                  <a:lnTo>
                    <a:pt x="7076" y="4246"/>
                  </a:lnTo>
                  <a:lnTo>
                    <a:pt x="6982" y="4246"/>
                  </a:lnTo>
                  <a:lnTo>
                    <a:pt x="6604" y="4151"/>
                  </a:lnTo>
                  <a:lnTo>
                    <a:pt x="6321" y="4151"/>
                  </a:lnTo>
                  <a:lnTo>
                    <a:pt x="6699" y="4057"/>
                  </a:lnTo>
                  <a:lnTo>
                    <a:pt x="6793" y="3963"/>
                  </a:lnTo>
                  <a:lnTo>
                    <a:pt x="5850" y="3963"/>
                  </a:lnTo>
                  <a:lnTo>
                    <a:pt x="5944" y="3868"/>
                  </a:lnTo>
                  <a:lnTo>
                    <a:pt x="5944" y="3774"/>
                  </a:lnTo>
                  <a:lnTo>
                    <a:pt x="6015" y="3703"/>
                  </a:lnTo>
                  <a:lnTo>
                    <a:pt x="6015" y="3703"/>
                  </a:lnTo>
                  <a:lnTo>
                    <a:pt x="5944" y="3680"/>
                  </a:lnTo>
                  <a:lnTo>
                    <a:pt x="5472" y="3680"/>
                  </a:lnTo>
                  <a:lnTo>
                    <a:pt x="5284" y="3585"/>
                  </a:lnTo>
                  <a:lnTo>
                    <a:pt x="5095" y="3397"/>
                  </a:lnTo>
                  <a:lnTo>
                    <a:pt x="5001" y="3019"/>
                  </a:lnTo>
                  <a:lnTo>
                    <a:pt x="5001" y="2736"/>
                  </a:lnTo>
                  <a:lnTo>
                    <a:pt x="4529" y="2642"/>
                  </a:lnTo>
                  <a:lnTo>
                    <a:pt x="3491" y="2264"/>
                  </a:lnTo>
                  <a:lnTo>
                    <a:pt x="2925" y="1981"/>
                  </a:lnTo>
                  <a:lnTo>
                    <a:pt x="2548" y="1698"/>
                  </a:lnTo>
                  <a:lnTo>
                    <a:pt x="2359" y="1415"/>
                  </a:lnTo>
                  <a:lnTo>
                    <a:pt x="2359" y="1321"/>
                  </a:lnTo>
                  <a:lnTo>
                    <a:pt x="2548" y="1132"/>
                  </a:lnTo>
                  <a:lnTo>
                    <a:pt x="2265" y="1321"/>
                  </a:lnTo>
                  <a:lnTo>
                    <a:pt x="2170" y="1321"/>
                  </a:lnTo>
                  <a:lnTo>
                    <a:pt x="2170" y="1227"/>
                  </a:lnTo>
                  <a:lnTo>
                    <a:pt x="2076" y="1321"/>
                  </a:lnTo>
                  <a:lnTo>
                    <a:pt x="2076" y="1227"/>
                  </a:lnTo>
                  <a:lnTo>
                    <a:pt x="1887" y="1510"/>
                  </a:lnTo>
                  <a:lnTo>
                    <a:pt x="1887" y="1321"/>
                  </a:lnTo>
                  <a:lnTo>
                    <a:pt x="1793" y="1132"/>
                  </a:lnTo>
                  <a:lnTo>
                    <a:pt x="1321" y="849"/>
                  </a:lnTo>
                  <a:lnTo>
                    <a:pt x="1133" y="661"/>
                  </a:lnTo>
                  <a:lnTo>
                    <a:pt x="944" y="472"/>
                  </a:lnTo>
                  <a:lnTo>
                    <a:pt x="850" y="283"/>
                  </a:lnTo>
                  <a:lnTo>
                    <a:pt x="850" y="0"/>
                  </a:lnTo>
                  <a:close/>
                  <a:moveTo>
                    <a:pt x="2642" y="6793"/>
                  </a:moveTo>
                  <a:lnTo>
                    <a:pt x="2642" y="6981"/>
                  </a:lnTo>
                  <a:lnTo>
                    <a:pt x="3019" y="7076"/>
                  </a:lnTo>
                  <a:lnTo>
                    <a:pt x="2736" y="6887"/>
                  </a:lnTo>
                  <a:lnTo>
                    <a:pt x="2642" y="6793"/>
                  </a:lnTo>
                  <a:close/>
                  <a:moveTo>
                    <a:pt x="3019" y="6793"/>
                  </a:moveTo>
                  <a:lnTo>
                    <a:pt x="3019" y="7076"/>
                  </a:lnTo>
                  <a:lnTo>
                    <a:pt x="3114" y="7076"/>
                  </a:lnTo>
                  <a:lnTo>
                    <a:pt x="3019" y="6793"/>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0" name="Shape 780"/>
        <p:cNvGrpSpPr/>
        <p:nvPr/>
      </p:nvGrpSpPr>
      <p:grpSpPr>
        <a:xfrm>
          <a:off x="0" y="0"/>
          <a:ext cx="0" cy="0"/>
          <a:chOff x="0" y="0"/>
          <a:chExt cx="0" cy="0"/>
        </a:xfrm>
      </p:grpSpPr>
      <p:sp>
        <p:nvSpPr>
          <p:cNvPr id="781" name="Google Shape;781;g22d506262b8_0_1301"/>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What about </a:t>
            </a:r>
            <a:r>
              <a:rPr lang="en-US">
                <a:solidFill>
                  <a:schemeClr val="lt1"/>
                </a:solidFill>
              </a:rPr>
              <a:t>37292.c</a:t>
            </a:r>
            <a:r>
              <a:rPr lang="en-US">
                <a:solidFill>
                  <a:schemeClr val="accent2"/>
                </a:solidFill>
              </a:rPr>
              <a:t> File?</a:t>
            </a:r>
            <a:r>
              <a:rPr lang="en-US"/>
              <a:t>...</a:t>
            </a:r>
            <a:endParaRPr/>
          </a:p>
        </p:txBody>
      </p:sp>
      <p:sp>
        <p:nvSpPr>
          <p:cNvPr id="782" name="Google Shape;782;g22d506262b8_0_1301"/>
          <p:cNvSpPr txBox="1"/>
          <p:nvPr>
            <p:ph idx="1" type="body"/>
          </p:nvPr>
        </p:nvSpPr>
        <p:spPr>
          <a:xfrm>
            <a:off x="609600" y="1197767"/>
            <a:ext cx="7320000" cy="5155200"/>
          </a:xfrm>
          <a:prstGeom prst="rect">
            <a:avLst/>
          </a:prstGeom>
          <a:noFill/>
          <a:ln>
            <a:noFill/>
          </a:ln>
        </p:spPr>
        <p:txBody>
          <a:bodyPr anchorCtr="0" anchor="t" bIns="121900" lIns="121900" spcFirstLastPara="1" rIns="121900" wrap="square" tIns="121900">
            <a:noAutofit/>
          </a:bodyPr>
          <a:lstStyle/>
          <a:p>
            <a:pPr indent="-438150" lvl="0" marL="609600" rtl="0" algn="l">
              <a:lnSpc>
                <a:spcPct val="100000"/>
              </a:lnSpc>
              <a:spcBef>
                <a:spcPts val="800"/>
              </a:spcBef>
              <a:spcAft>
                <a:spcPts val="0"/>
              </a:spcAft>
              <a:buClr>
                <a:schemeClr val="lt1"/>
              </a:buClr>
              <a:buSzPts val="2100"/>
              <a:buChar char="✘"/>
            </a:pPr>
            <a:r>
              <a:rPr lang="en-US">
                <a:solidFill>
                  <a:schemeClr val="lt1"/>
                </a:solidFill>
              </a:rPr>
              <a:t>Searching directory file was found in, leads to nothing!</a:t>
            </a:r>
            <a:endParaRPr>
              <a:solidFill>
                <a:schemeClr val="lt1"/>
              </a:solidFill>
            </a:endParaRPr>
          </a:p>
          <a:p>
            <a:pPr indent="-438150" lvl="1" marL="1219200" rtl="0" algn="l">
              <a:lnSpc>
                <a:spcPct val="100000"/>
              </a:lnSpc>
              <a:spcBef>
                <a:spcPts val="0"/>
              </a:spcBef>
              <a:spcAft>
                <a:spcPts val="0"/>
              </a:spcAft>
              <a:buSzPts val="2100"/>
              <a:buChar char="○"/>
            </a:pPr>
            <a:r>
              <a:rPr lang="en-US">
                <a:solidFill>
                  <a:schemeClr val="lt1"/>
                </a:solidFill>
              </a:rPr>
              <a:t>File was in /tmp, but nothing there now (</a:t>
            </a:r>
            <a:r>
              <a:rPr lang="en-US">
                <a:solidFill>
                  <a:schemeClr val="accent3"/>
                </a:solidFill>
              </a:rPr>
              <a:t>deleted</a:t>
            </a:r>
            <a:r>
              <a:rPr lang="en-US">
                <a:solidFill>
                  <a:schemeClr val="lt1"/>
                </a:solidFill>
              </a:rPr>
              <a:t>)...</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We only have one file there undeleted…</a:t>
            </a:r>
            <a:endParaRPr>
              <a:solidFill>
                <a:schemeClr val="lt1"/>
              </a:solidFill>
            </a:endParaRPr>
          </a:p>
          <a:p>
            <a:pPr indent="-438150" lvl="2" marL="1828800" rtl="0" algn="l">
              <a:lnSpc>
                <a:spcPct val="100000"/>
              </a:lnSpc>
              <a:spcBef>
                <a:spcPts val="0"/>
              </a:spcBef>
              <a:spcAft>
                <a:spcPts val="0"/>
              </a:spcAft>
              <a:buClr>
                <a:schemeClr val="lt1"/>
              </a:buClr>
              <a:buSzPts val="2100"/>
              <a:buChar char="■"/>
            </a:pPr>
            <a:r>
              <a:rPr lang="en-US">
                <a:solidFill>
                  <a:schemeClr val="accent6"/>
                </a:solidFill>
              </a:rPr>
              <a:t>apache-xTRhUVX</a:t>
            </a:r>
            <a:endParaRPr>
              <a:solidFill>
                <a:schemeClr val="accent6"/>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p:txBody>
      </p:sp>
      <p:sp>
        <p:nvSpPr>
          <p:cNvPr id="783" name="Google Shape;783;g22d506262b8_0_1301"/>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784" name="Google Shape;784;g22d506262b8_0_1301"/>
          <p:cNvSpPr txBox="1"/>
          <p:nvPr>
            <p:ph idx="1" type="body"/>
          </p:nvPr>
        </p:nvSpPr>
        <p:spPr>
          <a:xfrm>
            <a:off x="8593167" y="35767"/>
            <a:ext cx="35640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Googling → probably an exploit!!!</a:t>
            </a:r>
            <a:endParaRPr sz="2400">
              <a:solidFill>
                <a:schemeClr val="accent3"/>
              </a:solidFill>
            </a:endParaRPr>
          </a:p>
        </p:txBody>
      </p:sp>
      <p:grpSp>
        <p:nvGrpSpPr>
          <p:cNvPr id="785" name="Google Shape;785;g22d506262b8_0_1301"/>
          <p:cNvGrpSpPr/>
          <p:nvPr/>
        </p:nvGrpSpPr>
        <p:grpSpPr>
          <a:xfrm>
            <a:off x="8031099" y="1299334"/>
            <a:ext cx="4098698" cy="5365933"/>
            <a:chOff x="6023475" y="974525"/>
            <a:chExt cx="3074100" cy="4024551"/>
          </a:xfrm>
        </p:grpSpPr>
        <p:grpSp>
          <p:nvGrpSpPr>
            <p:cNvPr id="786" name="Google Shape;786;g22d506262b8_0_1301"/>
            <p:cNvGrpSpPr/>
            <p:nvPr/>
          </p:nvGrpSpPr>
          <p:grpSpPr>
            <a:xfrm>
              <a:off x="6023475" y="974525"/>
              <a:ext cx="3074100" cy="4024551"/>
              <a:chOff x="6023475" y="974525"/>
              <a:chExt cx="3074100" cy="4024551"/>
            </a:xfrm>
          </p:grpSpPr>
          <p:pic>
            <p:nvPicPr>
              <p:cNvPr id="787" name="Google Shape;787;g22d506262b8_0_1301"/>
              <p:cNvPicPr preferRelativeResize="0"/>
              <p:nvPr/>
            </p:nvPicPr>
            <p:blipFill rotWithShape="1">
              <a:blip r:embed="rId3">
                <a:alphaModFix/>
              </a:blip>
              <a:srcRect b="0" l="0" r="0" t="0"/>
              <a:stretch/>
            </p:blipFill>
            <p:spPr>
              <a:xfrm>
                <a:off x="6023475" y="974525"/>
                <a:ext cx="3074100" cy="4024551"/>
              </a:xfrm>
              <a:prstGeom prst="rect">
                <a:avLst/>
              </a:prstGeom>
              <a:noFill/>
              <a:ln>
                <a:noFill/>
              </a:ln>
            </p:spPr>
          </p:pic>
          <p:sp>
            <p:nvSpPr>
              <p:cNvPr id="788" name="Google Shape;788;g22d506262b8_0_1301"/>
              <p:cNvSpPr/>
              <p:nvPr/>
            </p:nvSpPr>
            <p:spPr>
              <a:xfrm>
                <a:off x="6023475" y="1746675"/>
                <a:ext cx="1945800" cy="130200"/>
              </a:xfrm>
              <a:prstGeom prst="rect">
                <a:avLst/>
              </a:prstGeom>
              <a:solidFill>
                <a:srgbClr val="963334">
                  <a:alpha val="39610"/>
                </a:srgbClr>
              </a:solidFill>
              <a:ln cap="flat" cmpd="sng" w="1905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89" name="Google Shape;789;g22d506262b8_0_1301"/>
            <p:cNvSpPr/>
            <p:nvPr/>
          </p:nvSpPr>
          <p:spPr>
            <a:xfrm>
              <a:off x="6234175" y="1199500"/>
              <a:ext cx="130200" cy="3799500"/>
            </a:xfrm>
            <a:prstGeom prst="rect">
              <a:avLst/>
            </a:prstGeom>
            <a:solidFill>
              <a:srgbClr val="963334">
                <a:alpha val="38040"/>
              </a:srgbClr>
            </a:solidFill>
            <a:ln cap="flat" cmpd="sng" w="19050">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790" name="Google Shape;790;g22d506262b8_0_1301"/>
          <p:cNvGrpSpPr/>
          <p:nvPr/>
        </p:nvGrpSpPr>
        <p:grpSpPr>
          <a:xfrm>
            <a:off x="4553773" y="4563481"/>
            <a:ext cx="3758374" cy="560034"/>
            <a:chOff x="242825" y="1204225"/>
            <a:chExt cx="2136775" cy="318400"/>
          </a:xfrm>
        </p:grpSpPr>
        <p:sp>
          <p:nvSpPr>
            <p:cNvPr id="791" name="Google Shape;791;g22d506262b8_0_1301"/>
            <p:cNvSpPr/>
            <p:nvPr/>
          </p:nvSpPr>
          <p:spPr>
            <a:xfrm>
              <a:off x="242825" y="1298550"/>
              <a:ext cx="2054250" cy="22407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2" name="Google Shape;792;g22d506262b8_0_1301"/>
            <p:cNvSpPr/>
            <p:nvPr/>
          </p:nvSpPr>
          <p:spPr>
            <a:xfrm>
              <a:off x="2202700" y="1204225"/>
              <a:ext cx="176900" cy="176900"/>
            </a:xfrm>
            <a:custGeom>
              <a:rect b="b" l="l" r="r" t="t"/>
              <a:pathLst>
                <a:path extrusionOk="0" h="7076" w="7076">
                  <a:moveTo>
                    <a:pt x="2548" y="1132"/>
                  </a:moveTo>
                  <a:lnTo>
                    <a:pt x="2548" y="1132"/>
                  </a:lnTo>
                  <a:lnTo>
                    <a:pt x="2548" y="1132"/>
                  </a:lnTo>
                  <a:close/>
                  <a:moveTo>
                    <a:pt x="2170" y="1132"/>
                  </a:moveTo>
                  <a:lnTo>
                    <a:pt x="2170" y="1227"/>
                  </a:lnTo>
                  <a:lnTo>
                    <a:pt x="2265" y="1132"/>
                  </a:lnTo>
                  <a:close/>
                  <a:moveTo>
                    <a:pt x="2076" y="1227"/>
                  </a:moveTo>
                  <a:lnTo>
                    <a:pt x="2076" y="1227"/>
                  </a:lnTo>
                  <a:lnTo>
                    <a:pt x="2076" y="1227"/>
                  </a:lnTo>
                  <a:close/>
                  <a:moveTo>
                    <a:pt x="472" y="1604"/>
                  </a:moveTo>
                  <a:lnTo>
                    <a:pt x="378" y="1698"/>
                  </a:lnTo>
                  <a:lnTo>
                    <a:pt x="472" y="1651"/>
                  </a:lnTo>
                  <a:lnTo>
                    <a:pt x="472" y="1651"/>
                  </a:lnTo>
                  <a:lnTo>
                    <a:pt x="472" y="1604"/>
                  </a:lnTo>
                  <a:close/>
                  <a:moveTo>
                    <a:pt x="567" y="1604"/>
                  </a:moveTo>
                  <a:lnTo>
                    <a:pt x="472" y="1651"/>
                  </a:lnTo>
                  <a:lnTo>
                    <a:pt x="472" y="1651"/>
                  </a:lnTo>
                  <a:lnTo>
                    <a:pt x="472" y="1698"/>
                  </a:lnTo>
                  <a:lnTo>
                    <a:pt x="567" y="1604"/>
                  </a:lnTo>
                  <a:close/>
                  <a:moveTo>
                    <a:pt x="6038" y="3680"/>
                  </a:moveTo>
                  <a:lnTo>
                    <a:pt x="6015" y="3703"/>
                  </a:lnTo>
                  <a:lnTo>
                    <a:pt x="6015" y="3703"/>
                  </a:lnTo>
                  <a:lnTo>
                    <a:pt x="6227" y="3774"/>
                  </a:lnTo>
                  <a:lnTo>
                    <a:pt x="6038" y="3680"/>
                  </a:lnTo>
                  <a:close/>
                  <a:moveTo>
                    <a:pt x="850" y="0"/>
                  </a:moveTo>
                  <a:lnTo>
                    <a:pt x="378" y="378"/>
                  </a:lnTo>
                  <a:lnTo>
                    <a:pt x="1" y="755"/>
                  </a:lnTo>
                  <a:lnTo>
                    <a:pt x="95" y="849"/>
                  </a:lnTo>
                  <a:lnTo>
                    <a:pt x="189" y="1038"/>
                  </a:lnTo>
                  <a:lnTo>
                    <a:pt x="284" y="1132"/>
                  </a:lnTo>
                  <a:lnTo>
                    <a:pt x="378" y="1227"/>
                  </a:lnTo>
                  <a:lnTo>
                    <a:pt x="472" y="1227"/>
                  </a:lnTo>
                  <a:lnTo>
                    <a:pt x="755" y="1132"/>
                  </a:lnTo>
                  <a:lnTo>
                    <a:pt x="755" y="1132"/>
                  </a:lnTo>
                  <a:lnTo>
                    <a:pt x="472" y="1415"/>
                  </a:lnTo>
                  <a:lnTo>
                    <a:pt x="661" y="1415"/>
                  </a:lnTo>
                  <a:lnTo>
                    <a:pt x="567" y="1604"/>
                  </a:lnTo>
                  <a:lnTo>
                    <a:pt x="567" y="1604"/>
                  </a:lnTo>
                  <a:lnTo>
                    <a:pt x="1227" y="1415"/>
                  </a:lnTo>
                  <a:lnTo>
                    <a:pt x="1038" y="1604"/>
                  </a:lnTo>
                  <a:lnTo>
                    <a:pt x="850" y="1887"/>
                  </a:lnTo>
                  <a:lnTo>
                    <a:pt x="1321" y="2264"/>
                  </a:lnTo>
                  <a:lnTo>
                    <a:pt x="2548" y="3114"/>
                  </a:lnTo>
                  <a:lnTo>
                    <a:pt x="3963" y="4057"/>
                  </a:lnTo>
                  <a:lnTo>
                    <a:pt x="4529" y="4340"/>
                  </a:lnTo>
                  <a:lnTo>
                    <a:pt x="4812" y="4340"/>
                  </a:lnTo>
                  <a:lnTo>
                    <a:pt x="4718" y="4434"/>
                  </a:lnTo>
                  <a:lnTo>
                    <a:pt x="4718" y="4529"/>
                  </a:lnTo>
                  <a:lnTo>
                    <a:pt x="5001" y="4717"/>
                  </a:lnTo>
                  <a:lnTo>
                    <a:pt x="5001" y="4717"/>
                  </a:lnTo>
                  <a:lnTo>
                    <a:pt x="4812" y="4623"/>
                  </a:lnTo>
                  <a:lnTo>
                    <a:pt x="4906" y="4812"/>
                  </a:lnTo>
                  <a:lnTo>
                    <a:pt x="5189" y="5000"/>
                  </a:lnTo>
                  <a:lnTo>
                    <a:pt x="5189" y="5000"/>
                  </a:lnTo>
                  <a:lnTo>
                    <a:pt x="5001" y="4906"/>
                  </a:lnTo>
                  <a:lnTo>
                    <a:pt x="4718" y="4812"/>
                  </a:lnTo>
                  <a:lnTo>
                    <a:pt x="4812" y="4812"/>
                  </a:lnTo>
                  <a:lnTo>
                    <a:pt x="4623" y="4717"/>
                  </a:lnTo>
                  <a:lnTo>
                    <a:pt x="4246" y="4717"/>
                  </a:lnTo>
                  <a:lnTo>
                    <a:pt x="4246" y="4623"/>
                  </a:lnTo>
                  <a:lnTo>
                    <a:pt x="4057" y="4812"/>
                  </a:lnTo>
                  <a:lnTo>
                    <a:pt x="3963" y="5095"/>
                  </a:lnTo>
                  <a:lnTo>
                    <a:pt x="4151" y="4906"/>
                  </a:lnTo>
                  <a:lnTo>
                    <a:pt x="4623" y="4906"/>
                  </a:lnTo>
                  <a:lnTo>
                    <a:pt x="4529" y="5000"/>
                  </a:lnTo>
                  <a:lnTo>
                    <a:pt x="4529" y="5189"/>
                  </a:lnTo>
                  <a:lnTo>
                    <a:pt x="4623" y="5378"/>
                  </a:lnTo>
                  <a:lnTo>
                    <a:pt x="4340" y="5472"/>
                  </a:lnTo>
                  <a:lnTo>
                    <a:pt x="3963" y="5755"/>
                  </a:lnTo>
                  <a:lnTo>
                    <a:pt x="3585" y="6132"/>
                  </a:lnTo>
                  <a:lnTo>
                    <a:pt x="3491" y="6321"/>
                  </a:lnTo>
                  <a:lnTo>
                    <a:pt x="3491" y="6510"/>
                  </a:lnTo>
                  <a:lnTo>
                    <a:pt x="3302" y="6415"/>
                  </a:lnTo>
                  <a:lnTo>
                    <a:pt x="3208" y="6321"/>
                  </a:lnTo>
                  <a:lnTo>
                    <a:pt x="3114" y="6415"/>
                  </a:lnTo>
                  <a:lnTo>
                    <a:pt x="3019" y="6604"/>
                  </a:lnTo>
                  <a:lnTo>
                    <a:pt x="3019" y="6793"/>
                  </a:lnTo>
                  <a:lnTo>
                    <a:pt x="3302" y="6981"/>
                  </a:lnTo>
                  <a:lnTo>
                    <a:pt x="3397" y="6981"/>
                  </a:lnTo>
                  <a:lnTo>
                    <a:pt x="3585" y="6887"/>
                  </a:lnTo>
                  <a:lnTo>
                    <a:pt x="3680" y="6604"/>
                  </a:lnTo>
                  <a:lnTo>
                    <a:pt x="3680" y="6227"/>
                  </a:lnTo>
                  <a:lnTo>
                    <a:pt x="3868" y="6415"/>
                  </a:lnTo>
                  <a:lnTo>
                    <a:pt x="4151" y="6604"/>
                  </a:lnTo>
                  <a:lnTo>
                    <a:pt x="4246" y="6510"/>
                  </a:lnTo>
                  <a:lnTo>
                    <a:pt x="4529" y="6227"/>
                  </a:lnTo>
                  <a:lnTo>
                    <a:pt x="4718" y="5849"/>
                  </a:lnTo>
                  <a:lnTo>
                    <a:pt x="4812" y="5566"/>
                  </a:lnTo>
                  <a:lnTo>
                    <a:pt x="5284" y="5661"/>
                  </a:lnTo>
                  <a:lnTo>
                    <a:pt x="5661" y="5849"/>
                  </a:lnTo>
                  <a:lnTo>
                    <a:pt x="5661" y="5661"/>
                  </a:lnTo>
                  <a:lnTo>
                    <a:pt x="5755" y="5566"/>
                  </a:lnTo>
                  <a:lnTo>
                    <a:pt x="5944" y="5283"/>
                  </a:lnTo>
                  <a:lnTo>
                    <a:pt x="5944" y="5095"/>
                  </a:lnTo>
                  <a:lnTo>
                    <a:pt x="5755" y="5000"/>
                  </a:lnTo>
                  <a:lnTo>
                    <a:pt x="6133" y="5000"/>
                  </a:lnTo>
                  <a:lnTo>
                    <a:pt x="6416" y="4906"/>
                  </a:lnTo>
                  <a:lnTo>
                    <a:pt x="6793" y="4529"/>
                  </a:lnTo>
                  <a:lnTo>
                    <a:pt x="6699" y="4529"/>
                  </a:lnTo>
                  <a:lnTo>
                    <a:pt x="6416" y="4434"/>
                  </a:lnTo>
                  <a:lnTo>
                    <a:pt x="6227" y="4434"/>
                  </a:lnTo>
                  <a:lnTo>
                    <a:pt x="6887" y="4340"/>
                  </a:lnTo>
                  <a:lnTo>
                    <a:pt x="7076" y="4246"/>
                  </a:lnTo>
                  <a:lnTo>
                    <a:pt x="6982" y="4246"/>
                  </a:lnTo>
                  <a:lnTo>
                    <a:pt x="6604" y="4151"/>
                  </a:lnTo>
                  <a:lnTo>
                    <a:pt x="6321" y="4151"/>
                  </a:lnTo>
                  <a:lnTo>
                    <a:pt x="6699" y="4057"/>
                  </a:lnTo>
                  <a:lnTo>
                    <a:pt x="6793" y="3963"/>
                  </a:lnTo>
                  <a:lnTo>
                    <a:pt x="5850" y="3963"/>
                  </a:lnTo>
                  <a:lnTo>
                    <a:pt x="5944" y="3868"/>
                  </a:lnTo>
                  <a:lnTo>
                    <a:pt x="5944" y="3774"/>
                  </a:lnTo>
                  <a:lnTo>
                    <a:pt x="6015" y="3703"/>
                  </a:lnTo>
                  <a:lnTo>
                    <a:pt x="6015" y="3703"/>
                  </a:lnTo>
                  <a:lnTo>
                    <a:pt x="5944" y="3680"/>
                  </a:lnTo>
                  <a:lnTo>
                    <a:pt x="5472" y="3680"/>
                  </a:lnTo>
                  <a:lnTo>
                    <a:pt x="5284" y="3585"/>
                  </a:lnTo>
                  <a:lnTo>
                    <a:pt x="5095" y="3397"/>
                  </a:lnTo>
                  <a:lnTo>
                    <a:pt x="5001" y="3019"/>
                  </a:lnTo>
                  <a:lnTo>
                    <a:pt x="5001" y="2736"/>
                  </a:lnTo>
                  <a:lnTo>
                    <a:pt x="4529" y="2642"/>
                  </a:lnTo>
                  <a:lnTo>
                    <a:pt x="3491" y="2264"/>
                  </a:lnTo>
                  <a:lnTo>
                    <a:pt x="2925" y="1981"/>
                  </a:lnTo>
                  <a:lnTo>
                    <a:pt x="2548" y="1698"/>
                  </a:lnTo>
                  <a:lnTo>
                    <a:pt x="2359" y="1415"/>
                  </a:lnTo>
                  <a:lnTo>
                    <a:pt x="2359" y="1321"/>
                  </a:lnTo>
                  <a:lnTo>
                    <a:pt x="2548" y="1132"/>
                  </a:lnTo>
                  <a:lnTo>
                    <a:pt x="2265" y="1321"/>
                  </a:lnTo>
                  <a:lnTo>
                    <a:pt x="2170" y="1321"/>
                  </a:lnTo>
                  <a:lnTo>
                    <a:pt x="2170" y="1227"/>
                  </a:lnTo>
                  <a:lnTo>
                    <a:pt x="2076" y="1321"/>
                  </a:lnTo>
                  <a:lnTo>
                    <a:pt x="2076" y="1227"/>
                  </a:lnTo>
                  <a:lnTo>
                    <a:pt x="1887" y="1510"/>
                  </a:lnTo>
                  <a:lnTo>
                    <a:pt x="1887" y="1321"/>
                  </a:lnTo>
                  <a:lnTo>
                    <a:pt x="1793" y="1132"/>
                  </a:lnTo>
                  <a:lnTo>
                    <a:pt x="1321" y="849"/>
                  </a:lnTo>
                  <a:lnTo>
                    <a:pt x="1133" y="661"/>
                  </a:lnTo>
                  <a:lnTo>
                    <a:pt x="944" y="472"/>
                  </a:lnTo>
                  <a:lnTo>
                    <a:pt x="850" y="283"/>
                  </a:lnTo>
                  <a:lnTo>
                    <a:pt x="850" y="0"/>
                  </a:lnTo>
                  <a:close/>
                  <a:moveTo>
                    <a:pt x="2642" y="6793"/>
                  </a:moveTo>
                  <a:lnTo>
                    <a:pt x="2642" y="6981"/>
                  </a:lnTo>
                  <a:lnTo>
                    <a:pt x="3019" y="7076"/>
                  </a:lnTo>
                  <a:lnTo>
                    <a:pt x="2736" y="6887"/>
                  </a:lnTo>
                  <a:lnTo>
                    <a:pt x="2642" y="6793"/>
                  </a:lnTo>
                  <a:close/>
                  <a:moveTo>
                    <a:pt x="3019" y="6793"/>
                  </a:moveTo>
                  <a:lnTo>
                    <a:pt x="3019" y="7076"/>
                  </a:lnTo>
                  <a:lnTo>
                    <a:pt x="3114" y="7076"/>
                  </a:lnTo>
                  <a:lnTo>
                    <a:pt x="3019" y="6793"/>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793" name="Google Shape;793;g22d506262b8_0_1301"/>
          <p:cNvSpPr txBox="1"/>
          <p:nvPr>
            <p:ph idx="1" type="body"/>
          </p:nvPr>
        </p:nvSpPr>
        <p:spPr>
          <a:xfrm>
            <a:off x="2801200" y="4969300"/>
            <a:ext cx="3250500" cy="1525500"/>
          </a:xfrm>
          <a:prstGeom prst="rect">
            <a:avLst/>
          </a:prstGeom>
          <a:noFill/>
          <a:ln>
            <a:noFill/>
          </a:ln>
        </p:spPr>
        <p:txBody>
          <a:bodyPr anchorCtr="0" anchor="t" bIns="121900" lIns="121900" spcFirstLastPara="1" rIns="121900" wrap="square" tIns="121900">
            <a:noAutofit/>
          </a:bodyPr>
          <a:lstStyle/>
          <a:p>
            <a:pPr indent="0" lvl="0" marL="609600" rtl="0" algn="l">
              <a:lnSpc>
                <a:spcPct val="100000"/>
              </a:lnSpc>
              <a:spcBef>
                <a:spcPts val="800"/>
              </a:spcBef>
              <a:spcAft>
                <a:spcPts val="0"/>
              </a:spcAft>
              <a:buSzPts val="2100"/>
              <a:buNone/>
            </a:pPr>
            <a:r>
              <a:rPr lang="en-US" sz="2400">
                <a:solidFill>
                  <a:schemeClr val="accent6"/>
                </a:solidFill>
              </a:rPr>
              <a:t>*</a:t>
            </a:r>
            <a:r>
              <a:rPr lang="en-US" sz="2400">
                <a:solidFill>
                  <a:schemeClr val="accent3"/>
                </a:solidFill>
              </a:rPr>
              <a:t> deleted entries!</a:t>
            </a:r>
            <a:endParaRPr sz="2400">
              <a:solidFill>
                <a:schemeClr val="accent3"/>
              </a:solidFill>
            </a:endParaRPr>
          </a:p>
        </p:txBody>
      </p:sp>
      <p:cxnSp>
        <p:nvCxnSpPr>
          <p:cNvPr id="794" name="Google Shape;794;g22d506262b8_0_1301"/>
          <p:cNvCxnSpPr>
            <a:endCxn id="788" idx="1"/>
          </p:cNvCxnSpPr>
          <p:nvPr/>
        </p:nvCxnSpPr>
        <p:spPr>
          <a:xfrm flipH="1" rot="10800000">
            <a:off x="4817199" y="2415640"/>
            <a:ext cx="3213900" cy="546900"/>
          </a:xfrm>
          <a:prstGeom prst="curvedConnector3">
            <a:avLst>
              <a:gd fmla="val 59638" name="adj1"/>
            </a:avLst>
          </a:prstGeom>
          <a:noFill/>
          <a:ln cap="flat" cmpd="sng" w="28575">
            <a:solidFill>
              <a:schemeClr val="accent6"/>
            </a:solidFill>
            <a:prstDash val="solid"/>
            <a:round/>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8" name="Shape 798"/>
        <p:cNvGrpSpPr/>
        <p:nvPr/>
      </p:nvGrpSpPr>
      <p:grpSpPr>
        <a:xfrm>
          <a:off x="0" y="0"/>
          <a:ext cx="0" cy="0"/>
          <a:chOff x="0" y="0"/>
          <a:chExt cx="0" cy="0"/>
        </a:xfrm>
      </p:grpSpPr>
      <p:sp>
        <p:nvSpPr>
          <p:cNvPr id="799" name="Google Shape;799;g22d506262b8_0_1318"/>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Dump the Journal</a:t>
            </a:r>
            <a:r>
              <a:rPr lang="en-US">
                <a:solidFill>
                  <a:schemeClr val="lt1"/>
                </a:solidFill>
              </a:rPr>
              <a:t>!!..</a:t>
            </a:r>
            <a:endParaRPr>
              <a:solidFill>
                <a:schemeClr val="lt1"/>
              </a:solidFill>
            </a:endParaRPr>
          </a:p>
        </p:txBody>
      </p:sp>
      <p:sp>
        <p:nvSpPr>
          <p:cNvPr id="800" name="Google Shape;800;g22d506262b8_0_1318"/>
          <p:cNvSpPr txBox="1"/>
          <p:nvPr>
            <p:ph idx="1" type="body"/>
          </p:nvPr>
        </p:nvSpPr>
        <p:spPr>
          <a:xfrm>
            <a:off x="609600" y="1197767"/>
            <a:ext cx="11178300" cy="5155200"/>
          </a:xfrm>
          <a:prstGeom prst="rect">
            <a:avLst/>
          </a:prstGeom>
          <a:noFill/>
          <a:ln>
            <a:noFill/>
          </a:ln>
        </p:spPr>
        <p:txBody>
          <a:bodyPr anchorCtr="0" anchor="t" bIns="121900" lIns="121900" spcFirstLastPara="1" rIns="121900" wrap="square" tIns="121900">
            <a:noAutofit/>
          </a:bodyPr>
          <a:lstStyle/>
          <a:p>
            <a:pPr indent="-438150" lvl="0" marL="609600" rtl="0" algn="l">
              <a:lnSpc>
                <a:spcPct val="100000"/>
              </a:lnSpc>
              <a:spcBef>
                <a:spcPts val="800"/>
              </a:spcBef>
              <a:spcAft>
                <a:spcPts val="0"/>
              </a:spcAft>
              <a:buClr>
                <a:schemeClr val="lt1"/>
              </a:buClr>
              <a:buSzPts val="2100"/>
              <a:buChar char="✘"/>
            </a:pPr>
            <a:r>
              <a:rPr lang="en-US">
                <a:solidFill>
                  <a:schemeClr val="lt1"/>
                </a:solidFill>
              </a:rPr>
              <a:t>If we check using TSK, since it’s an EXT4 fs, then even if we know what name it had, then still we can’t access the content, since its entry will be zeroed out!</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No longer capable of accessing the file…</a:t>
            </a:r>
            <a:endParaRPr>
              <a:solidFill>
                <a:schemeClr val="lt1"/>
              </a:solidFill>
            </a:endParaRPr>
          </a:p>
          <a:p>
            <a:pPr indent="0" lvl="0" marL="1219200" rtl="0" algn="l">
              <a:lnSpc>
                <a:spcPct val="100000"/>
              </a:lnSpc>
              <a:spcBef>
                <a:spcPts val="800"/>
              </a:spcBef>
              <a:spcAft>
                <a:spcPts val="0"/>
              </a:spcAft>
              <a:buSzPts val="2100"/>
              <a:buNone/>
            </a:pPr>
            <a:r>
              <a:t/>
            </a:r>
            <a:endParaRPr>
              <a:solidFill>
                <a:schemeClr val="lt1"/>
              </a:solidFill>
            </a:endParaRPr>
          </a:p>
          <a:p>
            <a:pPr indent="0" lvl="0" marL="1219200" rtl="0" algn="l">
              <a:lnSpc>
                <a:spcPct val="100000"/>
              </a:lnSpc>
              <a:spcBef>
                <a:spcPts val="800"/>
              </a:spcBef>
              <a:spcAft>
                <a:spcPts val="0"/>
              </a:spcAft>
              <a:buSzPts val="2100"/>
              <a:buNone/>
            </a:pPr>
            <a:r>
              <a:t/>
            </a:r>
            <a:endParaRPr>
              <a:solidFill>
                <a:schemeClr val="lt1"/>
              </a:solidFill>
            </a:endParaRPr>
          </a:p>
          <a:p>
            <a:pPr indent="-438150" lvl="0" marL="609600" rtl="0" algn="l">
              <a:lnSpc>
                <a:spcPct val="100000"/>
              </a:lnSpc>
              <a:spcBef>
                <a:spcPts val="800"/>
              </a:spcBef>
              <a:spcAft>
                <a:spcPts val="0"/>
              </a:spcAft>
              <a:buClr>
                <a:schemeClr val="lt1"/>
              </a:buClr>
              <a:buSzPts val="2100"/>
              <a:buChar char="✘"/>
            </a:pPr>
            <a:r>
              <a:rPr lang="en-US">
                <a:solidFill>
                  <a:schemeClr val="lt1"/>
                </a:solidFill>
              </a:rPr>
              <a:t>Also, if we check those * files, we will also get zero output!</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No metadata available that leads to the file...</a:t>
            </a:r>
            <a:endParaRPr>
              <a:solidFill>
                <a:schemeClr val="lt1"/>
              </a:solidFill>
            </a:endParaRPr>
          </a:p>
          <a:p>
            <a:pPr indent="0" lvl="0" marL="1219200" rtl="0" algn="l">
              <a:lnSpc>
                <a:spcPct val="100000"/>
              </a:lnSpc>
              <a:spcBef>
                <a:spcPts val="800"/>
              </a:spcBef>
              <a:spcAft>
                <a:spcPts val="0"/>
              </a:spcAft>
              <a:buSzPts val="2100"/>
              <a:buNone/>
            </a:pPr>
            <a:r>
              <a:t/>
            </a:r>
            <a:endParaRPr>
              <a:solidFill>
                <a:schemeClr val="lt1"/>
              </a:solidFill>
            </a:endParaRPr>
          </a:p>
          <a:p>
            <a:pPr indent="-438150" lvl="0" marL="609600" rtl="0" algn="l">
              <a:lnSpc>
                <a:spcPct val="100000"/>
              </a:lnSpc>
              <a:spcBef>
                <a:spcPts val="800"/>
              </a:spcBef>
              <a:spcAft>
                <a:spcPts val="0"/>
              </a:spcAft>
              <a:buClr>
                <a:schemeClr val="lt1"/>
              </a:buClr>
              <a:buSzPts val="2100"/>
              <a:buChar char="✘"/>
            </a:pPr>
            <a:r>
              <a:rPr lang="en-US">
                <a:solidFill>
                  <a:schemeClr val="lt1"/>
                </a:solidFill>
              </a:rPr>
              <a:t>We could try dumping them out in two steps:</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Dump the EXT4 journal</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Use ext4magic for recovery</a:t>
            </a:r>
            <a:endParaRPr>
              <a:solidFill>
                <a:schemeClr val="lt1"/>
              </a:solidFill>
            </a:endParaRPr>
          </a:p>
          <a:p>
            <a:pPr indent="0" lvl="0" marL="0" rtl="0" algn="l">
              <a:lnSpc>
                <a:spcPct val="100000"/>
              </a:lnSpc>
              <a:spcBef>
                <a:spcPts val="800"/>
              </a:spcBef>
              <a:spcAft>
                <a:spcPts val="0"/>
              </a:spcAft>
              <a:buSzPts val="2100"/>
              <a:buNone/>
            </a:pPr>
            <a:r>
              <a:t/>
            </a:r>
            <a:endParaRPr/>
          </a:p>
        </p:txBody>
      </p:sp>
      <p:sp>
        <p:nvSpPr>
          <p:cNvPr id="801" name="Google Shape;801;g22d506262b8_0_1318"/>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802" name="Google Shape;802;g22d506262b8_0_1318"/>
          <p:cNvSpPr txBox="1"/>
          <p:nvPr>
            <p:ph idx="1" type="body"/>
          </p:nvPr>
        </p:nvSpPr>
        <p:spPr>
          <a:xfrm>
            <a:off x="8393251" y="35775"/>
            <a:ext cx="37641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EXT4 = journaling fs...</a:t>
            </a:r>
            <a:endParaRPr sz="2400">
              <a:solidFill>
                <a:schemeClr val="accent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398975a849_1_0"/>
          <p:cNvSpPr txBox="1"/>
          <p:nvPr/>
        </p:nvSpPr>
        <p:spPr>
          <a:xfrm>
            <a:off x="731700" y="942950"/>
            <a:ext cx="10115700" cy="1754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Why Linux Forensics</a:t>
            </a:r>
            <a:endParaRPr sz="5400">
              <a:solidFill>
                <a:schemeClr val="lt1"/>
              </a:solidFill>
            </a:endParaRPr>
          </a:p>
          <a:p>
            <a:pPr indent="0" lvl="0" marL="0" marR="0" rtl="0" algn="l">
              <a:spcBef>
                <a:spcPts val="0"/>
              </a:spcBef>
              <a:spcAft>
                <a:spcPts val="0"/>
              </a:spcAft>
              <a:buNone/>
            </a:pPr>
            <a:r>
              <a:t/>
            </a:r>
            <a:endParaRPr sz="5400">
              <a:solidFill>
                <a:schemeClr val="lt1"/>
              </a:solidFill>
            </a:endParaRPr>
          </a:p>
        </p:txBody>
      </p:sp>
      <p:sp>
        <p:nvSpPr>
          <p:cNvPr id="146" name="Google Shape;146;g2398975a849_1_0"/>
          <p:cNvSpPr txBox="1"/>
          <p:nvPr/>
        </p:nvSpPr>
        <p:spPr>
          <a:xfrm>
            <a:off x="666775" y="2810750"/>
            <a:ext cx="6374100" cy="20625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None/>
            </a:pPr>
            <a:r>
              <a:rPr lang="en-US" sz="2000">
                <a:solidFill>
                  <a:schemeClr val="lt1"/>
                </a:solidFill>
              </a:rPr>
              <a:t>Malicious actors are increasingly targeting Linux-based operating systems due to their widespread use in public cloud workloads. Operating on </a:t>
            </a:r>
            <a:r>
              <a:rPr b="1" lang="en-US" sz="2000">
                <a:solidFill>
                  <a:schemeClr val="accent5"/>
                </a:solidFill>
              </a:rPr>
              <a:t>90%</a:t>
            </a:r>
            <a:r>
              <a:rPr lang="en-US" sz="2000">
                <a:solidFill>
                  <a:schemeClr val="accent5"/>
                </a:solidFill>
              </a:rPr>
              <a:t> </a:t>
            </a:r>
            <a:r>
              <a:rPr lang="en-US" sz="2000">
                <a:solidFill>
                  <a:schemeClr val="lt1"/>
                </a:solidFill>
              </a:rPr>
              <a:t>of public cloud computing tasks in 2017</a:t>
            </a:r>
            <a:endParaRPr sz="2000">
              <a:solidFill>
                <a:schemeClr val="lt1"/>
              </a:solidFill>
            </a:endParaRPr>
          </a:p>
          <a:p>
            <a:pPr indent="0" lvl="0" marL="0" marR="0" rtl="0" algn="just">
              <a:lnSpc>
                <a:spcPct val="80000"/>
              </a:lnSpc>
              <a:spcBef>
                <a:spcPts val="0"/>
              </a:spcBef>
              <a:spcAft>
                <a:spcPts val="0"/>
              </a:spcAft>
              <a:buNone/>
            </a:pPr>
            <a:r>
              <a:t/>
            </a:r>
            <a:endParaRPr sz="2000">
              <a:solidFill>
                <a:schemeClr val="lt1"/>
              </a:solidFill>
            </a:endParaRPr>
          </a:p>
          <a:p>
            <a:pPr indent="0" lvl="0" marL="0" marR="0" rtl="0" algn="just">
              <a:lnSpc>
                <a:spcPct val="80000"/>
              </a:lnSpc>
              <a:spcBef>
                <a:spcPts val="0"/>
              </a:spcBef>
              <a:spcAft>
                <a:spcPts val="0"/>
              </a:spcAft>
              <a:buNone/>
            </a:pPr>
            <a:r>
              <a:rPr lang="en-US" sz="2000">
                <a:solidFill>
                  <a:schemeClr val="lt1"/>
                </a:solidFill>
              </a:rPr>
              <a:t>In the first half of 2021 alone, Trend Micro reported </a:t>
            </a:r>
            <a:r>
              <a:rPr b="1" lang="en-US" sz="2000">
                <a:solidFill>
                  <a:schemeClr val="accent5"/>
                </a:solidFill>
              </a:rPr>
              <a:t>over 13 million</a:t>
            </a:r>
            <a:r>
              <a:rPr lang="en-US" sz="2000">
                <a:solidFill>
                  <a:schemeClr val="lt1"/>
                </a:solidFill>
              </a:rPr>
              <a:t> attempted malware attacks against Linux systems.</a:t>
            </a:r>
            <a:endParaRPr sz="2000">
              <a:solidFill>
                <a:schemeClr val="lt1"/>
              </a:solidFill>
            </a:endParaRPr>
          </a:p>
        </p:txBody>
      </p:sp>
      <p:sp>
        <p:nvSpPr>
          <p:cNvPr id="147" name="Google Shape;147;g2398975a849_1_0"/>
          <p:cNvSpPr txBox="1"/>
          <p:nvPr/>
        </p:nvSpPr>
        <p:spPr>
          <a:xfrm>
            <a:off x="731700" y="5854400"/>
            <a:ext cx="658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https://www.trendmicro.com/vinfo/us/security/news/cybercrime-and-digital-threats/linux-threat-report-2021-1h-linux-threats-in-the-cloud-and-security-recommendations</a:t>
            </a:r>
            <a:endParaRPr sz="1200">
              <a:solidFill>
                <a:schemeClr val="lt1"/>
              </a:solidFill>
            </a:endParaRPr>
          </a:p>
        </p:txBody>
      </p:sp>
      <p:pic>
        <p:nvPicPr>
          <p:cNvPr id="148" name="Google Shape;148;g2398975a849_1_0"/>
          <p:cNvPicPr preferRelativeResize="0"/>
          <p:nvPr/>
        </p:nvPicPr>
        <p:blipFill>
          <a:blip r:embed="rId3">
            <a:alphaModFix/>
          </a:blip>
          <a:stretch>
            <a:fillRect/>
          </a:stretch>
        </p:blipFill>
        <p:spPr>
          <a:xfrm>
            <a:off x="9241000" y="1215725"/>
            <a:ext cx="1346625" cy="1595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6" name="Shape 806"/>
        <p:cNvGrpSpPr/>
        <p:nvPr/>
      </p:nvGrpSpPr>
      <p:grpSpPr>
        <a:xfrm>
          <a:off x="0" y="0"/>
          <a:ext cx="0" cy="0"/>
          <a:chOff x="0" y="0"/>
          <a:chExt cx="0" cy="0"/>
        </a:xfrm>
      </p:grpSpPr>
      <p:sp>
        <p:nvSpPr>
          <p:cNvPr id="807" name="Google Shape;807;g22d506262b8_0_1325"/>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Get them Back</a:t>
            </a:r>
            <a:r>
              <a:rPr lang="en-US"/>
              <a:t>!!..</a:t>
            </a:r>
            <a:endParaRPr/>
          </a:p>
        </p:txBody>
      </p:sp>
      <p:sp>
        <p:nvSpPr>
          <p:cNvPr id="808" name="Google Shape;808;g22d506262b8_0_1325"/>
          <p:cNvSpPr txBox="1"/>
          <p:nvPr>
            <p:ph idx="1" type="body"/>
          </p:nvPr>
        </p:nvSpPr>
        <p:spPr>
          <a:xfrm>
            <a:off x="609600" y="1197767"/>
            <a:ext cx="11178300" cy="5155200"/>
          </a:xfrm>
          <a:prstGeom prst="rect">
            <a:avLst/>
          </a:prstGeom>
          <a:noFill/>
          <a:ln>
            <a:noFill/>
          </a:ln>
        </p:spPr>
        <p:txBody>
          <a:bodyPr anchorCtr="0" anchor="t" bIns="121900" lIns="121900" spcFirstLastPara="1" rIns="121900" wrap="square" tIns="121900">
            <a:noAutofit/>
          </a:bodyPr>
          <a:lstStyle/>
          <a:p>
            <a:pPr indent="-438150" lvl="0" marL="609600" rtl="0" algn="l">
              <a:lnSpc>
                <a:spcPct val="100000"/>
              </a:lnSpc>
              <a:spcBef>
                <a:spcPts val="800"/>
              </a:spcBef>
              <a:spcAft>
                <a:spcPts val="0"/>
              </a:spcAft>
              <a:buClr>
                <a:schemeClr val="lt1"/>
              </a:buClr>
              <a:buSzPts val="2100"/>
              <a:buChar char="✘"/>
            </a:pPr>
            <a:r>
              <a:rPr lang="en-US">
                <a:solidFill>
                  <a:schemeClr val="lt1"/>
                </a:solidFill>
              </a:rPr>
              <a:t>Step1: debugfs</a:t>
            </a:r>
            <a:endParaRPr>
              <a:solidFill>
                <a:schemeClr val="lt1"/>
              </a:solidFill>
            </a:endParaRPr>
          </a:p>
          <a:p>
            <a:pPr indent="60960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debugfs -R ‘dump &lt;8&gt; ./journal’ /dev/….</a:t>
            </a:r>
            <a:endParaRPr>
              <a:solidFill>
                <a:schemeClr val="accent3"/>
              </a:solidFill>
            </a:endParaRPr>
          </a:p>
          <a:p>
            <a:pPr indent="-438150" lvl="1" marL="1219200" rtl="0" algn="l">
              <a:lnSpc>
                <a:spcPct val="100000"/>
              </a:lnSpc>
              <a:spcBef>
                <a:spcPts val="800"/>
              </a:spcBef>
              <a:spcAft>
                <a:spcPts val="0"/>
              </a:spcAft>
              <a:buClr>
                <a:schemeClr val="lt1"/>
              </a:buClr>
              <a:buSzPts val="2100"/>
              <a:buChar char="○"/>
            </a:pPr>
            <a:r>
              <a:rPr lang="en-US">
                <a:solidFill>
                  <a:schemeClr val="lt1"/>
                </a:solidFill>
              </a:rPr>
              <a:t>dump → option used to dump a file using inode #</a:t>
            </a:r>
            <a:endParaRPr>
              <a:solidFill>
                <a:schemeClr val="lt1"/>
              </a:solidFill>
            </a:endParaRPr>
          </a:p>
          <a:p>
            <a:pPr indent="-438150" lvl="1" marL="1219200" rtl="0" algn="l">
              <a:lnSpc>
                <a:spcPct val="100000"/>
              </a:lnSpc>
              <a:spcBef>
                <a:spcPts val="0"/>
              </a:spcBef>
              <a:spcAft>
                <a:spcPts val="0"/>
              </a:spcAft>
              <a:buClr>
                <a:schemeClr val="lt1"/>
              </a:buClr>
              <a:buSzPts val="2100"/>
              <a:buChar char="○"/>
            </a:pPr>
            <a:r>
              <a:rPr lang="en-US">
                <a:solidFill>
                  <a:schemeClr val="lt1"/>
                </a:solidFill>
              </a:rPr>
              <a:t>8 → inode # of the EXT4 journal</a:t>
            </a:r>
            <a:endParaRPr>
              <a:solidFill>
                <a:schemeClr val="lt1"/>
              </a:solidFill>
            </a:endParaRPr>
          </a:p>
          <a:p>
            <a:pPr indent="0" lvl="0" marL="1219200" rtl="0" algn="l">
              <a:lnSpc>
                <a:spcPct val="100000"/>
              </a:lnSpc>
              <a:spcBef>
                <a:spcPts val="800"/>
              </a:spcBef>
              <a:spcAft>
                <a:spcPts val="0"/>
              </a:spcAft>
              <a:buSzPts val="2100"/>
              <a:buNone/>
            </a:pPr>
            <a:r>
              <a:t/>
            </a:r>
            <a:endParaRPr/>
          </a:p>
          <a:p>
            <a:pPr indent="-438150" lvl="0" marL="609600" rtl="0" algn="l">
              <a:lnSpc>
                <a:spcPct val="100000"/>
              </a:lnSpc>
              <a:spcBef>
                <a:spcPts val="800"/>
              </a:spcBef>
              <a:spcAft>
                <a:spcPts val="0"/>
              </a:spcAft>
              <a:buClr>
                <a:schemeClr val="lt1"/>
              </a:buClr>
              <a:buSzPts val="2100"/>
              <a:buChar char="✘"/>
            </a:pPr>
            <a:r>
              <a:rPr lang="en-US">
                <a:solidFill>
                  <a:schemeClr val="lt1"/>
                </a:solidFill>
              </a:rPr>
              <a:t>Step2: ext4magic</a:t>
            </a:r>
            <a:endParaRPr>
              <a:solidFill>
                <a:schemeClr val="lt1"/>
              </a:solidFill>
            </a:endParaRPr>
          </a:p>
          <a:p>
            <a:pPr indent="609600" lvl="0" marL="0" rtl="0" algn="l">
              <a:lnSpc>
                <a:spcPct val="100000"/>
              </a:lnSpc>
              <a:spcBef>
                <a:spcPts val="800"/>
              </a:spcBef>
              <a:spcAft>
                <a:spcPts val="0"/>
              </a:spcAft>
              <a:buSzPts val="2100"/>
              <a:buNone/>
            </a:pPr>
            <a:r>
              <a:rPr lang="en-US">
                <a:solidFill>
                  <a:schemeClr val="accent3"/>
                </a:solidFill>
                <a:highlight>
                  <a:schemeClr val="accent6"/>
                </a:highlight>
              </a:rPr>
              <a:t>$</a:t>
            </a:r>
            <a:r>
              <a:rPr lang="en-US">
                <a:solidFill>
                  <a:schemeClr val="accent3"/>
                </a:solidFill>
              </a:rPr>
              <a:t> sudo ext4magic -a DATE -b DATE -j ./journal -m -d output/</a:t>
            </a:r>
            <a:endParaRPr>
              <a:solidFill>
                <a:schemeClr val="accent3"/>
              </a:solidFill>
              <a:highlight>
                <a:schemeClr val="accent3"/>
              </a:highlight>
            </a:endParaRPr>
          </a:p>
          <a:p>
            <a:pPr indent="-438150" lvl="1" marL="1219200" rtl="0" algn="l">
              <a:lnSpc>
                <a:spcPct val="100000"/>
              </a:lnSpc>
              <a:spcBef>
                <a:spcPts val="800"/>
              </a:spcBef>
              <a:spcAft>
                <a:spcPts val="0"/>
              </a:spcAft>
              <a:buSzPts val="2100"/>
              <a:buChar char="○"/>
            </a:pPr>
            <a:r>
              <a:rPr lang="en-US">
                <a:solidFill>
                  <a:schemeClr val="accent3"/>
                </a:solidFill>
              </a:rPr>
              <a:t>a</a:t>
            </a:r>
            <a:r>
              <a:rPr lang="en-US"/>
              <a:t> </a:t>
            </a:r>
            <a:r>
              <a:rPr lang="en-US">
                <a:solidFill>
                  <a:schemeClr val="lt1"/>
                </a:solidFill>
              </a:rPr>
              <a:t>and</a:t>
            </a:r>
            <a:r>
              <a:rPr lang="en-US"/>
              <a:t> </a:t>
            </a:r>
            <a:r>
              <a:rPr lang="en-US">
                <a:solidFill>
                  <a:schemeClr val="accent3"/>
                </a:solidFill>
              </a:rPr>
              <a:t>b</a:t>
            </a:r>
            <a:r>
              <a:rPr lang="en-US"/>
              <a:t> </a:t>
            </a:r>
            <a:r>
              <a:rPr lang="en-US">
                <a:solidFill>
                  <a:schemeClr val="lt1"/>
                </a:solidFill>
              </a:rPr>
              <a:t>are used to specify date </a:t>
            </a:r>
            <a:r>
              <a:rPr lang="en-US">
                <a:solidFill>
                  <a:schemeClr val="accent3"/>
                </a:solidFill>
              </a:rPr>
              <a:t>a</a:t>
            </a:r>
            <a:r>
              <a:rPr lang="en-US">
                <a:solidFill>
                  <a:schemeClr val="lt1"/>
                </a:solidFill>
              </a:rPr>
              <a:t>fter and </a:t>
            </a:r>
            <a:r>
              <a:rPr lang="en-US">
                <a:solidFill>
                  <a:schemeClr val="accent3"/>
                </a:solidFill>
              </a:rPr>
              <a:t>b</a:t>
            </a:r>
            <a:r>
              <a:rPr lang="en-US">
                <a:solidFill>
                  <a:schemeClr val="lt1"/>
                </a:solidFill>
              </a:rPr>
              <a:t>efore...</a:t>
            </a:r>
            <a:endParaRPr>
              <a:solidFill>
                <a:schemeClr val="lt1"/>
              </a:solidFill>
            </a:endParaRPr>
          </a:p>
          <a:p>
            <a:pPr indent="-438150" lvl="1" marL="1219200" rtl="0" algn="l">
              <a:lnSpc>
                <a:spcPct val="100000"/>
              </a:lnSpc>
              <a:spcBef>
                <a:spcPts val="0"/>
              </a:spcBef>
              <a:spcAft>
                <a:spcPts val="0"/>
              </a:spcAft>
              <a:buSzPts val="2100"/>
              <a:buChar char="○"/>
            </a:pPr>
            <a:r>
              <a:rPr lang="en-US">
                <a:solidFill>
                  <a:schemeClr val="accent3"/>
                </a:solidFill>
              </a:rPr>
              <a:t>j</a:t>
            </a:r>
            <a:r>
              <a:rPr lang="en-US"/>
              <a:t> </a:t>
            </a:r>
            <a:r>
              <a:rPr lang="en-US">
                <a:solidFill>
                  <a:schemeClr val="lt1"/>
                </a:solidFill>
              </a:rPr>
              <a:t>for the journal...</a:t>
            </a:r>
            <a:endParaRPr>
              <a:solidFill>
                <a:schemeClr val="lt1"/>
              </a:solidFill>
            </a:endParaRPr>
          </a:p>
          <a:p>
            <a:pPr indent="-438150" lvl="1" marL="1219200" rtl="0" algn="l">
              <a:lnSpc>
                <a:spcPct val="100000"/>
              </a:lnSpc>
              <a:spcBef>
                <a:spcPts val="0"/>
              </a:spcBef>
              <a:spcAft>
                <a:spcPts val="0"/>
              </a:spcAft>
              <a:buSzPts val="2100"/>
              <a:buChar char="○"/>
            </a:pPr>
            <a:r>
              <a:rPr lang="en-US">
                <a:solidFill>
                  <a:schemeClr val="accent3"/>
                </a:solidFill>
              </a:rPr>
              <a:t>m</a:t>
            </a:r>
            <a:r>
              <a:rPr lang="en-US"/>
              <a:t> </a:t>
            </a:r>
            <a:r>
              <a:rPr lang="en-US">
                <a:solidFill>
                  <a:schemeClr val="lt1"/>
                </a:solidFill>
              </a:rPr>
              <a:t>try to recover all deleted files...</a:t>
            </a:r>
            <a:endParaRPr>
              <a:solidFill>
                <a:schemeClr val="lt1"/>
              </a:solidFill>
            </a:endParaRPr>
          </a:p>
          <a:p>
            <a:pPr indent="0" lvl="0" marL="0" rtl="0" algn="l">
              <a:lnSpc>
                <a:spcPct val="100000"/>
              </a:lnSpc>
              <a:spcBef>
                <a:spcPts val="800"/>
              </a:spcBef>
              <a:spcAft>
                <a:spcPts val="0"/>
              </a:spcAft>
              <a:buSzPts val="2100"/>
              <a:buNone/>
            </a:pPr>
            <a:r>
              <a:t/>
            </a:r>
            <a:endParaRPr/>
          </a:p>
        </p:txBody>
      </p:sp>
      <p:sp>
        <p:nvSpPr>
          <p:cNvPr id="809" name="Google Shape;809;g22d506262b8_0_1325"/>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grpSp>
        <p:nvGrpSpPr>
          <p:cNvPr id="810" name="Google Shape;810;g22d506262b8_0_1325"/>
          <p:cNvGrpSpPr/>
          <p:nvPr/>
        </p:nvGrpSpPr>
        <p:grpSpPr>
          <a:xfrm>
            <a:off x="5034353" y="5479293"/>
            <a:ext cx="3758351" cy="560031"/>
            <a:chOff x="3852061" y="4261976"/>
            <a:chExt cx="2818833" cy="420034"/>
          </a:xfrm>
        </p:grpSpPr>
        <p:sp>
          <p:nvSpPr>
            <p:cNvPr id="811" name="Google Shape;811;g22d506262b8_0_1325"/>
            <p:cNvSpPr/>
            <p:nvPr/>
          </p:nvSpPr>
          <p:spPr>
            <a:xfrm>
              <a:off x="3852061" y="4386410"/>
              <a:ext cx="2709967" cy="295600"/>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12" name="Google Shape;812;g22d506262b8_0_1325"/>
            <p:cNvSpPr/>
            <p:nvPr/>
          </p:nvSpPr>
          <p:spPr>
            <a:xfrm>
              <a:off x="6437528" y="4261976"/>
              <a:ext cx="233366" cy="233366"/>
            </a:xfrm>
            <a:custGeom>
              <a:rect b="b" l="l" r="r" t="t"/>
              <a:pathLst>
                <a:path extrusionOk="0" h="7076" w="7076">
                  <a:moveTo>
                    <a:pt x="2548" y="1132"/>
                  </a:moveTo>
                  <a:lnTo>
                    <a:pt x="2548" y="1132"/>
                  </a:lnTo>
                  <a:lnTo>
                    <a:pt x="2548" y="1132"/>
                  </a:lnTo>
                  <a:close/>
                  <a:moveTo>
                    <a:pt x="2170" y="1132"/>
                  </a:moveTo>
                  <a:lnTo>
                    <a:pt x="2170" y="1227"/>
                  </a:lnTo>
                  <a:lnTo>
                    <a:pt x="2265" y="1132"/>
                  </a:lnTo>
                  <a:close/>
                  <a:moveTo>
                    <a:pt x="2076" y="1227"/>
                  </a:moveTo>
                  <a:lnTo>
                    <a:pt x="2076" y="1227"/>
                  </a:lnTo>
                  <a:lnTo>
                    <a:pt x="2076" y="1227"/>
                  </a:lnTo>
                  <a:close/>
                  <a:moveTo>
                    <a:pt x="472" y="1604"/>
                  </a:moveTo>
                  <a:lnTo>
                    <a:pt x="378" y="1698"/>
                  </a:lnTo>
                  <a:lnTo>
                    <a:pt x="472" y="1651"/>
                  </a:lnTo>
                  <a:lnTo>
                    <a:pt x="472" y="1651"/>
                  </a:lnTo>
                  <a:lnTo>
                    <a:pt x="472" y="1604"/>
                  </a:lnTo>
                  <a:close/>
                  <a:moveTo>
                    <a:pt x="567" y="1604"/>
                  </a:moveTo>
                  <a:lnTo>
                    <a:pt x="472" y="1651"/>
                  </a:lnTo>
                  <a:lnTo>
                    <a:pt x="472" y="1651"/>
                  </a:lnTo>
                  <a:lnTo>
                    <a:pt x="472" y="1698"/>
                  </a:lnTo>
                  <a:lnTo>
                    <a:pt x="567" y="1604"/>
                  </a:lnTo>
                  <a:close/>
                  <a:moveTo>
                    <a:pt x="6038" y="3680"/>
                  </a:moveTo>
                  <a:lnTo>
                    <a:pt x="6015" y="3703"/>
                  </a:lnTo>
                  <a:lnTo>
                    <a:pt x="6015" y="3703"/>
                  </a:lnTo>
                  <a:lnTo>
                    <a:pt x="6227" y="3774"/>
                  </a:lnTo>
                  <a:lnTo>
                    <a:pt x="6038" y="3680"/>
                  </a:lnTo>
                  <a:close/>
                  <a:moveTo>
                    <a:pt x="850" y="0"/>
                  </a:moveTo>
                  <a:lnTo>
                    <a:pt x="378" y="378"/>
                  </a:lnTo>
                  <a:lnTo>
                    <a:pt x="1" y="755"/>
                  </a:lnTo>
                  <a:lnTo>
                    <a:pt x="95" y="849"/>
                  </a:lnTo>
                  <a:lnTo>
                    <a:pt x="189" y="1038"/>
                  </a:lnTo>
                  <a:lnTo>
                    <a:pt x="284" y="1132"/>
                  </a:lnTo>
                  <a:lnTo>
                    <a:pt x="378" y="1227"/>
                  </a:lnTo>
                  <a:lnTo>
                    <a:pt x="472" y="1227"/>
                  </a:lnTo>
                  <a:lnTo>
                    <a:pt x="755" y="1132"/>
                  </a:lnTo>
                  <a:lnTo>
                    <a:pt x="755" y="1132"/>
                  </a:lnTo>
                  <a:lnTo>
                    <a:pt x="472" y="1415"/>
                  </a:lnTo>
                  <a:lnTo>
                    <a:pt x="661" y="1415"/>
                  </a:lnTo>
                  <a:lnTo>
                    <a:pt x="567" y="1604"/>
                  </a:lnTo>
                  <a:lnTo>
                    <a:pt x="567" y="1604"/>
                  </a:lnTo>
                  <a:lnTo>
                    <a:pt x="1227" y="1415"/>
                  </a:lnTo>
                  <a:lnTo>
                    <a:pt x="1038" y="1604"/>
                  </a:lnTo>
                  <a:lnTo>
                    <a:pt x="850" y="1887"/>
                  </a:lnTo>
                  <a:lnTo>
                    <a:pt x="1321" y="2264"/>
                  </a:lnTo>
                  <a:lnTo>
                    <a:pt x="2548" y="3114"/>
                  </a:lnTo>
                  <a:lnTo>
                    <a:pt x="3963" y="4057"/>
                  </a:lnTo>
                  <a:lnTo>
                    <a:pt x="4529" y="4340"/>
                  </a:lnTo>
                  <a:lnTo>
                    <a:pt x="4812" y="4340"/>
                  </a:lnTo>
                  <a:lnTo>
                    <a:pt x="4718" y="4434"/>
                  </a:lnTo>
                  <a:lnTo>
                    <a:pt x="4718" y="4529"/>
                  </a:lnTo>
                  <a:lnTo>
                    <a:pt x="5001" y="4717"/>
                  </a:lnTo>
                  <a:lnTo>
                    <a:pt x="5001" y="4717"/>
                  </a:lnTo>
                  <a:lnTo>
                    <a:pt x="4812" y="4623"/>
                  </a:lnTo>
                  <a:lnTo>
                    <a:pt x="4906" y="4812"/>
                  </a:lnTo>
                  <a:lnTo>
                    <a:pt x="5189" y="5000"/>
                  </a:lnTo>
                  <a:lnTo>
                    <a:pt x="5189" y="5000"/>
                  </a:lnTo>
                  <a:lnTo>
                    <a:pt x="5001" y="4906"/>
                  </a:lnTo>
                  <a:lnTo>
                    <a:pt x="4718" y="4812"/>
                  </a:lnTo>
                  <a:lnTo>
                    <a:pt x="4812" y="4812"/>
                  </a:lnTo>
                  <a:lnTo>
                    <a:pt x="4623" y="4717"/>
                  </a:lnTo>
                  <a:lnTo>
                    <a:pt x="4246" y="4717"/>
                  </a:lnTo>
                  <a:lnTo>
                    <a:pt x="4246" y="4623"/>
                  </a:lnTo>
                  <a:lnTo>
                    <a:pt x="4057" y="4812"/>
                  </a:lnTo>
                  <a:lnTo>
                    <a:pt x="3963" y="5095"/>
                  </a:lnTo>
                  <a:lnTo>
                    <a:pt x="4151" y="4906"/>
                  </a:lnTo>
                  <a:lnTo>
                    <a:pt x="4623" y="4906"/>
                  </a:lnTo>
                  <a:lnTo>
                    <a:pt x="4529" y="5000"/>
                  </a:lnTo>
                  <a:lnTo>
                    <a:pt x="4529" y="5189"/>
                  </a:lnTo>
                  <a:lnTo>
                    <a:pt x="4623" y="5378"/>
                  </a:lnTo>
                  <a:lnTo>
                    <a:pt x="4340" y="5472"/>
                  </a:lnTo>
                  <a:lnTo>
                    <a:pt x="3963" y="5755"/>
                  </a:lnTo>
                  <a:lnTo>
                    <a:pt x="3585" y="6132"/>
                  </a:lnTo>
                  <a:lnTo>
                    <a:pt x="3491" y="6321"/>
                  </a:lnTo>
                  <a:lnTo>
                    <a:pt x="3491" y="6510"/>
                  </a:lnTo>
                  <a:lnTo>
                    <a:pt x="3302" y="6415"/>
                  </a:lnTo>
                  <a:lnTo>
                    <a:pt x="3208" y="6321"/>
                  </a:lnTo>
                  <a:lnTo>
                    <a:pt x="3114" y="6415"/>
                  </a:lnTo>
                  <a:lnTo>
                    <a:pt x="3019" y="6604"/>
                  </a:lnTo>
                  <a:lnTo>
                    <a:pt x="3019" y="6793"/>
                  </a:lnTo>
                  <a:lnTo>
                    <a:pt x="3302" y="6981"/>
                  </a:lnTo>
                  <a:lnTo>
                    <a:pt x="3397" y="6981"/>
                  </a:lnTo>
                  <a:lnTo>
                    <a:pt x="3585" y="6887"/>
                  </a:lnTo>
                  <a:lnTo>
                    <a:pt x="3680" y="6604"/>
                  </a:lnTo>
                  <a:lnTo>
                    <a:pt x="3680" y="6227"/>
                  </a:lnTo>
                  <a:lnTo>
                    <a:pt x="3868" y="6415"/>
                  </a:lnTo>
                  <a:lnTo>
                    <a:pt x="4151" y="6604"/>
                  </a:lnTo>
                  <a:lnTo>
                    <a:pt x="4246" y="6510"/>
                  </a:lnTo>
                  <a:lnTo>
                    <a:pt x="4529" y="6227"/>
                  </a:lnTo>
                  <a:lnTo>
                    <a:pt x="4718" y="5849"/>
                  </a:lnTo>
                  <a:lnTo>
                    <a:pt x="4812" y="5566"/>
                  </a:lnTo>
                  <a:lnTo>
                    <a:pt x="5284" y="5661"/>
                  </a:lnTo>
                  <a:lnTo>
                    <a:pt x="5661" y="5849"/>
                  </a:lnTo>
                  <a:lnTo>
                    <a:pt x="5661" y="5661"/>
                  </a:lnTo>
                  <a:lnTo>
                    <a:pt x="5755" y="5566"/>
                  </a:lnTo>
                  <a:lnTo>
                    <a:pt x="5944" y="5283"/>
                  </a:lnTo>
                  <a:lnTo>
                    <a:pt x="5944" y="5095"/>
                  </a:lnTo>
                  <a:lnTo>
                    <a:pt x="5755" y="5000"/>
                  </a:lnTo>
                  <a:lnTo>
                    <a:pt x="6133" y="5000"/>
                  </a:lnTo>
                  <a:lnTo>
                    <a:pt x="6416" y="4906"/>
                  </a:lnTo>
                  <a:lnTo>
                    <a:pt x="6793" y="4529"/>
                  </a:lnTo>
                  <a:lnTo>
                    <a:pt x="6699" y="4529"/>
                  </a:lnTo>
                  <a:lnTo>
                    <a:pt x="6416" y="4434"/>
                  </a:lnTo>
                  <a:lnTo>
                    <a:pt x="6227" y="4434"/>
                  </a:lnTo>
                  <a:lnTo>
                    <a:pt x="6887" y="4340"/>
                  </a:lnTo>
                  <a:lnTo>
                    <a:pt x="7076" y="4246"/>
                  </a:lnTo>
                  <a:lnTo>
                    <a:pt x="6982" y="4246"/>
                  </a:lnTo>
                  <a:lnTo>
                    <a:pt x="6604" y="4151"/>
                  </a:lnTo>
                  <a:lnTo>
                    <a:pt x="6321" y="4151"/>
                  </a:lnTo>
                  <a:lnTo>
                    <a:pt x="6699" y="4057"/>
                  </a:lnTo>
                  <a:lnTo>
                    <a:pt x="6793" y="3963"/>
                  </a:lnTo>
                  <a:lnTo>
                    <a:pt x="5850" y="3963"/>
                  </a:lnTo>
                  <a:lnTo>
                    <a:pt x="5944" y="3868"/>
                  </a:lnTo>
                  <a:lnTo>
                    <a:pt x="5944" y="3774"/>
                  </a:lnTo>
                  <a:lnTo>
                    <a:pt x="6015" y="3703"/>
                  </a:lnTo>
                  <a:lnTo>
                    <a:pt x="6015" y="3703"/>
                  </a:lnTo>
                  <a:lnTo>
                    <a:pt x="5944" y="3680"/>
                  </a:lnTo>
                  <a:lnTo>
                    <a:pt x="5472" y="3680"/>
                  </a:lnTo>
                  <a:lnTo>
                    <a:pt x="5284" y="3585"/>
                  </a:lnTo>
                  <a:lnTo>
                    <a:pt x="5095" y="3397"/>
                  </a:lnTo>
                  <a:lnTo>
                    <a:pt x="5001" y="3019"/>
                  </a:lnTo>
                  <a:lnTo>
                    <a:pt x="5001" y="2736"/>
                  </a:lnTo>
                  <a:lnTo>
                    <a:pt x="4529" y="2642"/>
                  </a:lnTo>
                  <a:lnTo>
                    <a:pt x="3491" y="2264"/>
                  </a:lnTo>
                  <a:lnTo>
                    <a:pt x="2925" y="1981"/>
                  </a:lnTo>
                  <a:lnTo>
                    <a:pt x="2548" y="1698"/>
                  </a:lnTo>
                  <a:lnTo>
                    <a:pt x="2359" y="1415"/>
                  </a:lnTo>
                  <a:lnTo>
                    <a:pt x="2359" y="1321"/>
                  </a:lnTo>
                  <a:lnTo>
                    <a:pt x="2548" y="1132"/>
                  </a:lnTo>
                  <a:lnTo>
                    <a:pt x="2265" y="1321"/>
                  </a:lnTo>
                  <a:lnTo>
                    <a:pt x="2170" y="1321"/>
                  </a:lnTo>
                  <a:lnTo>
                    <a:pt x="2170" y="1227"/>
                  </a:lnTo>
                  <a:lnTo>
                    <a:pt x="2076" y="1321"/>
                  </a:lnTo>
                  <a:lnTo>
                    <a:pt x="2076" y="1227"/>
                  </a:lnTo>
                  <a:lnTo>
                    <a:pt x="1887" y="1510"/>
                  </a:lnTo>
                  <a:lnTo>
                    <a:pt x="1887" y="1321"/>
                  </a:lnTo>
                  <a:lnTo>
                    <a:pt x="1793" y="1132"/>
                  </a:lnTo>
                  <a:lnTo>
                    <a:pt x="1321" y="849"/>
                  </a:lnTo>
                  <a:lnTo>
                    <a:pt x="1133" y="661"/>
                  </a:lnTo>
                  <a:lnTo>
                    <a:pt x="944" y="472"/>
                  </a:lnTo>
                  <a:lnTo>
                    <a:pt x="850" y="283"/>
                  </a:lnTo>
                  <a:lnTo>
                    <a:pt x="850" y="0"/>
                  </a:lnTo>
                  <a:close/>
                  <a:moveTo>
                    <a:pt x="2642" y="6793"/>
                  </a:moveTo>
                  <a:lnTo>
                    <a:pt x="2642" y="6981"/>
                  </a:lnTo>
                  <a:lnTo>
                    <a:pt x="3019" y="7076"/>
                  </a:lnTo>
                  <a:lnTo>
                    <a:pt x="2736" y="6887"/>
                  </a:lnTo>
                  <a:lnTo>
                    <a:pt x="2642" y="6793"/>
                  </a:lnTo>
                  <a:close/>
                  <a:moveTo>
                    <a:pt x="3019" y="6793"/>
                  </a:moveTo>
                  <a:lnTo>
                    <a:pt x="3019" y="7076"/>
                  </a:lnTo>
                  <a:lnTo>
                    <a:pt x="3114" y="7076"/>
                  </a:lnTo>
                  <a:lnTo>
                    <a:pt x="3019" y="6793"/>
                  </a:lnTo>
                  <a:close/>
                </a:path>
              </a:pathLst>
            </a:cu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813" name="Google Shape;813;g22d506262b8_0_1325"/>
          <p:cNvSpPr txBox="1"/>
          <p:nvPr>
            <p:ph idx="1" type="body"/>
          </p:nvPr>
        </p:nvSpPr>
        <p:spPr>
          <a:xfrm>
            <a:off x="8667533" y="5301467"/>
            <a:ext cx="34401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Sift through output dir...</a:t>
            </a:r>
            <a:endParaRPr sz="2400">
              <a:solidFill>
                <a:schemeClr val="accent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7" name="Shape 817"/>
        <p:cNvGrpSpPr/>
        <p:nvPr/>
      </p:nvGrpSpPr>
      <p:grpSpPr>
        <a:xfrm>
          <a:off x="0" y="0"/>
          <a:ext cx="0" cy="0"/>
          <a:chOff x="0" y="0"/>
          <a:chExt cx="0" cy="0"/>
        </a:xfrm>
      </p:grpSpPr>
      <p:sp>
        <p:nvSpPr>
          <p:cNvPr id="818" name="Google Shape;818;g22d506262b8_0_1335"/>
          <p:cNvSpPr txBox="1"/>
          <p:nvPr>
            <p:ph type="title"/>
          </p:nvPr>
        </p:nvSpPr>
        <p:spPr>
          <a:xfrm>
            <a:off x="-8033" y="173033"/>
            <a:ext cx="12207900" cy="1143300"/>
          </a:xfrm>
          <a:prstGeom prst="rect">
            <a:avLst/>
          </a:prstGeom>
          <a:noFill/>
          <a:ln>
            <a:noFill/>
          </a:ln>
        </p:spPr>
        <p:txBody>
          <a:bodyPr anchorCtr="0" anchor="t" bIns="121900" lIns="121900" spcFirstLastPara="1" rIns="121900" wrap="square" tIns="121900">
            <a:noAutofit/>
          </a:bodyPr>
          <a:lstStyle/>
          <a:p>
            <a:pPr indent="609600" lvl="0" marL="0" rtl="0" algn="l">
              <a:lnSpc>
                <a:spcPct val="100000"/>
              </a:lnSpc>
              <a:spcBef>
                <a:spcPts val="0"/>
              </a:spcBef>
              <a:spcAft>
                <a:spcPts val="0"/>
              </a:spcAft>
              <a:buSzPts val="3500"/>
              <a:buNone/>
            </a:pPr>
            <a:r>
              <a:rPr lang="en-US">
                <a:solidFill>
                  <a:schemeClr val="accent2"/>
                </a:solidFill>
              </a:rPr>
              <a:t>Comparing</a:t>
            </a:r>
            <a:r>
              <a:rPr lang="en-US"/>
              <a:t>...</a:t>
            </a:r>
            <a:endParaRPr/>
          </a:p>
        </p:txBody>
      </p:sp>
      <p:sp>
        <p:nvSpPr>
          <p:cNvPr id="819" name="Google Shape;819;g22d506262b8_0_1335"/>
          <p:cNvSpPr txBox="1"/>
          <p:nvPr>
            <p:ph idx="1" type="body"/>
          </p:nvPr>
        </p:nvSpPr>
        <p:spPr>
          <a:xfrm>
            <a:off x="609600" y="1197767"/>
            <a:ext cx="7320000" cy="5155200"/>
          </a:xfrm>
          <a:prstGeom prst="rect">
            <a:avLst/>
          </a:prstGeom>
          <a:noFill/>
          <a:ln>
            <a:noFill/>
          </a:ln>
        </p:spPr>
        <p:txBody>
          <a:bodyPr anchorCtr="0" anchor="t" bIns="121900" lIns="121900" spcFirstLastPara="1" rIns="121900" wrap="square" tIns="121900">
            <a:noAutofit/>
          </a:bodyPr>
          <a:lstStyle/>
          <a:p>
            <a:pPr indent="-438150" lvl="0" marL="609600" rtl="0" algn="l">
              <a:lnSpc>
                <a:spcPct val="100000"/>
              </a:lnSpc>
              <a:spcBef>
                <a:spcPts val="800"/>
              </a:spcBef>
              <a:spcAft>
                <a:spcPts val="0"/>
              </a:spcAft>
              <a:buClr>
                <a:schemeClr val="lt1"/>
              </a:buClr>
              <a:buSzPts val="2100"/>
              <a:buChar char="✘"/>
            </a:pPr>
            <a:r>
              <a:rPr lang="en-US">
                <a:solidFill>
                  <a:schemeClr val="lt1"/>
                </a:solidFill>
              </a:rPr>
              <a:t>Exploitdb…</a:t>
            </a:r>
            <a:endParaRPr>
              <a:solidFill>
                <a:schemeClr val="lt1"/>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438150" lvl="0" marL="609600" rtl="0" algn="l">
              <a:lnSpc>
                <a:spcPct val="100000"/>
              </a:lnSpc>
              <a:spcBef>
                <a:spcPts val="800"/>
              </a:spcBef>
              <a:spcAft>
                <a:spcPts val="0"/>
              </a:spcAft>
              <a:buClr>
                <a:schemeClr val="lt1"/>
              </a:buClr>
              <a:buSzPts val="2100"/>
              <a:buChar char="✘"/>
            </a:pPr>
            <a:r>
              <a:rPr lang="en-US">
                <a:solidFill>
                  <a:schemeClr val="lt1"/>
                </a:solidFill>
              </a:rPr>
              <a:t>Ext4magic... </a:t>
            </a:r>
            <a:endParaRPr>
              <a:solidFill>
                <a:schemeClr val="lt1"/>
              </a:solidFill>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a:p>
            <a:pPr indent="0" lvl="0" marL="0" rtl="0" algn="l">
              <a:lnSpc>
                <a:spcPct val="100000"/>
              </a:lnSpc>
              <a:spcBef>
                <a:spcPts val="800"/>
              </a:spcBef>
              <a:spcAft>
                <a:spcPts val="0"/>
              </a:spcAft>
              <a:buSzPts val="2100"/>
              <a:buNone/>
            </a:pPr>
            <a:r>
              <a:t/>
            </a:r>
            <a:endParaRPr/>
          </a:p>
        </p:txBody>
      </p:sp>
      <p:sp>
        <p:nvSpPr>
          <p:cNvPr id="820" name="Google Shape;820;g22d506262b8_0_1335"/>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821" name="Google Shape;821;g22d506262b8_0_1335"/>
          <p:cNvSpPr txBox="1"/>
          <p:nvPr>
            <p:ph idx="1" type="body"/>
          </p:nvPr>
        </p:nvSpPr>
        <p:spPr>
          <a:xfrm>
            <a:off x="8593167" y="35767"/>
            <a:ext cx="3564000" cy="1525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100"/>
              <a:buNone/>
            </a:pPr>
            <a:r>
              <a:rPr lang="en-US" sz="2400">
                <a:solidFill>
                  <a:schemeClr val="accent3"/>
                </a:solidFill>
              </a:rPr>
              <a:t>Exploitdb vs. ext4magic</a:t>
            </a:r>
            <a:endParaRPr sz="2400">
              <a:solidFill>
                <a:schemeClr val="accent3"/>
              </a:solidFill>
            </a:endParaRPr>
          </a:p>
        </p:txBody>
      </p:sp>
      <p:grpSp>
        <p:nvGrpSpPr>
          <p:cNvPr id="822" name="Google Shape;822;g22d506262b8_0_1335"/>
          <p:cNvGrpSpPr/>
          <p:nvPr/>
        </p:nvGrpSpPr>
        <p:grpSpPr>
          <a:xfrm>
            <a:off x="892178" y="1112270"/>
            <a:ext cx="11197527" cy="5278204"/>
            <a:chOff x="669150" y="834223"/>
            <a:chExt cx="8398355" cy="3958752"/>
          </a:xfrm>
        </p:grpSpPr>
        <p:pic>
          <p:nvPicPr>
            <p:cNvPr id="823" name="Google Shape;823;g22d506262b8_0_1335"/>
            <p:cNvPicPr preferRelativeResize="0"/>
            <p:nvPr/>
          </p:nvPicPr>
          <p:blipFill rotWithShape="1">
            <a:blip r:embed="rId3">
              <a:alphaModFix/>
            </a:blip>
            <a:srcRect b="0" l="0" r="0" t="0"/>
            <a:stretch/>
          </p:blipFill>
          <p:spPr>
            <a:xfrm>
              <a:off x="2499625" y="834223"/>
              <a:ext cx="6567880" cy="1766950"/>
            </a:xfrm>
            <a:prstGeom prst="rect">
              <a:avLst/>
            </a:prstGeom>
            <a:noFill/>
            <a:ln>
              <a:noFill/>
            </a:ln>
          </p:spPr>
        </p:pic>
        <p:pic>
          <p:nvPicPr>
            <p:cNvPr id="824" name="Google Shape;824;g22d506262b8_0_1335"/>
            <p:cNvPicPr preferRelativeResize="0"/>
            <p:nvPr/>
          </p:nvPicPr>
          <p:blipFill rotWithShape="1">
            <a:blip r:embed="rId4">
              <a:alphaModFix/>
            </a:blip>
            <a:srcRect b="0" l="0" r="0" t="1951"/>
            <a:stretch/>
          </p:blipFill>
          <p:spPr>
            <a:xfrm>
              <a:off x="669150" y="3274175"/>
              <a:ext cx="7201900" cy="1518800"/>
            </a:xfrm>
            <a:prstGeom prst="rect">
              <a:avLst/>
            </a:prstGeom>
            <a:noFill/>
            <a:ln>
              <a:noFill/>
            </a:ln>
          </p:spPr>
        </p:pic>
        <p:cxnSp>
          <p:nvCxnSpPr>
            <p:cNvPr id="825" name="Google Shape;825;g22d506262b8_0_1335"/>
            <p:cNvCxnSpPr/>
            <p:nvPr/>
          </p:nvCxnSpPr>
          <p:spPr>
            <a:xfrm flipH="1" rot="10800000">
              <a:off x="880050" y="1960150"/>
              <a:ext cx="1641900" cy="1406700"/>
            </a:xfrm>
            <a:prstGeom prst="curvedConnector3">
              <a:avLst>
                <a:gd fmla="val 8413" name="adj1"/>
              </a:avLst>
            </a:prstGeom>
            <a:noFill/>
            <a:ln cap="flat" cmpd="sng" w="28575">
              <a:solidFill>
                <a:schemeClr val="accent6"/>
              </a:solidFill>
              <a:prstDash val="solid"/>
              <a:round/>
              <a:headEnd len="sm" w="sm" type="none"/>
              <a:tailEnd len="med" w="med" type="triangl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9" name="Shape 829"/>
        <p:cNvGrpSpPr/>
        <p:nvPr/>
      </p:nvGrpSpPr>
      <p:grpSpPr>
        <a:xfrm>
          <a:off x="0" y="0"/>
          <a:ext cx="0" cy="0"/>
          <a:chOff x="0" y="0"/>
          <a:chExt cx="0" cy="0"/>
        </a:xfrm>
      </p:grpSpPr>
      <p:sp>
        <p:nvSpPr>
          <p:cNvPr id="830" name="Google Shape;830;g22d506262b8_0_1354"/>
          <p:cNvSpPr txBox="1"/>
          <p:nvPr>
            <p:ph type="title"/>
          </p:nvPr>
        </p:nvSpPr>
        <p:spPr>
          <a:xfrm>
            <a:off x="-8033" y="274633"/>
            <a:ext cx="12207900" cy="1143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3500"/>
              <a:buNone/>
            </a:pPr>
            <a:r>
              <a:rPr lang="en-US" sz="2800">
                <a:solidFill>
                  <a:schemeClr val="accent2"/>
                </a:solidFill>
              </a:rPr>
              <a:t>Story of Case #1</a:t>
            </a:r>
            <a:r>
              <a:rPr lang="en-US" sz="2800"/>
              <a:t>...</a:t>
            </a:r>
            <a:endParaRPr sz="2800"/>
          </a:p>
        </p:txBody>
      </p:sp>
      <p:sp>
        <p:nvSpPr>
          <p:cNvPr id="831" name="Google Shape;831;g22d506262b8_0_1354"/>
          <p:cNvSpPr txBox="1"/>
          <p:nvPr>
            <p:ph idx="1" type="body"/>
          </p:nvPr>
        </p:nvSpPr>
        <p:spPr>
          <a:xfrm>
            <a:off x="812800" y="2680752"/>
            <a:ext cx="7101300" cy="3645300"/>
          </a:xfrm>
          <a:prstGeom prst="rect">
            <a:avLst/>
          </a:prstGeom>
          <a:noFill/>
          <a:ln>
            <a:noFill/>
          </a:ln>
        </p:spPr>
        <p:txBody>
          <a:bodyPr anchorCtr="0" anchor="t" bIns="121900" lIns="121900" spcFirstLastPara="1" rIns="121900" wrap="square" tIns="121900">
            <a:noAutofit/>
          </a:bodyPr>
          <a:lstStyle/>
          <a:p>
            <a:pPr indent="-438150" lvl="0" marL="609600" rtl="0" algn="l">
              <a:lnSpc>
                <a:spcPct val="150000"/>
              </a:lnSpc>
              <a:spcBef>
                <a:spcPts val="800"/>
              </a:spcBef>
              <a:spcAft>
                <a:spcPts val="0"/>
              </a:spcAft>
              <a:buClr>
                <a:schemeClr val="lt1"/>
              </a:buClr>
              <a:buSzPts val="2100"/>
              <a:buChar char="✘"/>
            </a:pPr>
            <a:r>
              <a:rPr lang="en-US">
                <a:solidFill>
                  <a:schemeClr val="lt1"/>
                </a:solidFill>
              </a:rPr>
              <a:t>Bruteforce was unsuccessful</a:t>
            </a:r>
            <a:endParaRPr>
              <a:solidFill>
                <a:schemeClr val="lt1"/>
              </a:solidFill>
            </a:endParaRPr>
          </a:p>
          <a:p>
            <a:pPr indent="-438150" lvl="0" marL="609600" rtl="0" algn="l">
              <a:lnSpc>
                <a:spcPct val="150000"/>
              </a:lnSpc>
              <a:spcBef>
                <a:spcPts val="0"/>
              </a:spcBef>
              <a:spcAft>
                <a:spcPts val="0"/>
              </a:spcAft>
              <a:buClr>
                <a:schemeClr val="lt1"/>
              </a:buClr>
              <a:buSzPts val="2100"/>
              <a:buChar char="✘"/>
            </a:pPr>
            <a:r>
              <a:rPr lang="en-US">
                <a:solidFill>
                  <a:schemeClr val="lt1"/>
                </a:solidFill>
              </a:rPr>
              <a:t>Compromised using vulnerable web application (drupal CVE-2018-7600)</a:t>
            </a:r>
            <a:endParaRPr>
              <a:solidFill>
                <a:schemeClr val="lt1"/>
              </a:solidFill>
            </a:endParaRPr>
          </a:p>
          <a:p>
            <a:pPr indent="-438150" lvl="0" marL="609600" rtl="0" algn="l">
              <a:lnSpc>
                <a:spcPct val="150000"/>
              </a:lnSpc>
              <a:spcBef>
                <a:spcPts val="0"/>
              </a:spcBef>
              <a:spcAft>
                <a:spcPts val="0"/>
              </a:spcAft>
              <a:buClr>
                <a:schemeClr val="lt1"/>
              </a:buClr>
              <a:buSzPts val="2100"/>
              <a:buChar char="✘"/>
            </a:pPr>
            <a:r>
              <a:rPr lang="en-US">
                <a:solidFill>
                  <a:schemeClr val="lt1"/>
                </a:solidFill>
              </a:rPr>
              <a:t>Privileges were escalated using Kernel vulnerability (CVE-2015-1328)</a:t>
            </a:r>
            <a:endParaRPr/>
          </a:p>
        </p:txBody>
      </p:sp>
      <p:sp>
        <p:nvSpPr>
          <p:cNvPr id="832" name="Google Shape;832;g22d506262b8_0_1354"/>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833" name="Google Shape;833;g22d506262b8_0_1354"/>
          <p:cNvSpPr txBox="1"/>
          <p:nvPr>
            <p:ph idx="1" type="body"/>
          </p:nvPr>
        </p:nvSpPr>
        <p:spPr>
          <a:xfrm>
            <a:off x="7419125" y="1150350"/>
            <a:ext cx="4455000" cy="4557300"/>
          </a:xfrm>
          <a:prstGeom prst="rect">
            <a:avLst/>
          </a:prstGeom>
          <a:noFill/>
          <a:ln>
            <a:noFill/>
          </a:ln>
        </p:spPr>
        <p:txBody>
          <a:bodyPr anchorCtr="0" anchor="t" bIns="121900" lIns="121900" spcFirstLastPara="1" rIns="121900" wrap="square" tIns="121900">
            <a:noAutofit/>
          </a:bodyPr>
          <a:lstStyle/>
          <a:p>
            <a:pPr indent="-438150" lvl="0" marL="609600" rtl="0" algn="l">
              <a:lnSpc>
                <a:spcPct val="150000"/>
              </a:lnSpc>
              <a:spcBef>
                <a:spcPts val="800"/>
              </a:spcBef>
              <a:spcAft>
                <a:spcPts val="0"/>
              </a:spcAft>
              <a:buClr>
                <a:schemeClr val="lt1"/>
              </a:buClr>
              <a:buSzPts val="2100"/>
              <a:buChar char="✘"/>
            </a:pPr>
            <a:r>
              <a:rPr lang="en-US">
                <a:solidFill>
                  <a:schemeClr val="lt1"/>
                </a:solidFill>
              </a:rPr>
              <a:t>User php added to the system</a:t>
            </a:r>
            <a:endParaRPr>
              <a:solidFill>
                <a:schemeClr val="lt1"/>
              </a:solidFill>
            </a:endParaRPr>
          </a:p>
          <a:p>
            <a:pPr indent="-438150" lvl="0" marL="609600" rtl="0" algn="l">
              <a:lnSpc>
                <a:spcPct val="150000"/>
              </a:lnSpc>
              <a:spcBef>
                <a:spcPts val="0"/>
              </a:spcBef>
              <a:spcAft>
                <a:spcPts val="0"/>
              </a:spcAft>
              <a:buClr>
                <a:schemeClr val="lt1"/>
              </a:buClr>
              <a:buSzPts val="2100"/>
              <a:buChar char="✘"/>
            </a:pPr>
            <a:r>
              <a:rPr lang="en-US">
                <a:solidFill>
                  <a:schemeClr val="lt1"/>
                </a:solidFill>
              </a:rPr>
              <a:t>System user ‘mail’ was modified and given access to the system</a:t>
            </a:r>
            <a:endParaRPr>
              <a:solidFill>
                <a:schemeClr val="lt1"/>
              </a:solidFill>
            </a:endParaRPr>
          </a:p>
          <a:p>
            <a:pPr indent="-438150" lvl="0" marL="609600" rtl="0" algn="l">
              <a:lnSpc>
                <a:spcPct val="150000"/>
              </a:lnSpc>
              <a:spcBef>
                <a:spcPts val="0"/>
              </a:spcBef>
              <a:spcAft>
                <a:spcPts val="0"/>
              </a:spcAft>
              <a:buClr>
                <a:schemeClr val="lt1"/>
              </a:buClr>
              <a:buSzPts val="2100"/>
              <a:buChar char="✘"/>
            </a:pPr>
            <a:r>
              <a:rPr lang="en-US">
                <a:solidFill>
                  <a:schemeClr val="lt1"/>
                </a:solidFill>
              </a:rPr>
              <a:t>PHP webshell was added</a:t>
            </a:r>
            <a:endParaRPr>
              <a:solidFill>
                <a:schemeClr val="lt1"/>
              </a:solidFill>
            </a:endParaRPr>
          </a:p>
        </p:txBody>
      </p:sp>
      <p:grpSp>
        <p:nvGrpSpPr>
          <p:cNvPr id="834" name="Google Shape;834;g22d506262b8_0_1354"/>
          <p:cNvGrpSpPr/>
          <p:nvPr/>
        </p:nvGrpSpPr>
        <p:grpSpPr>
          <a:xfrm>
            <a:off x="2813457" y="5175196"/>
            <a:ext cx="3758374" cy="560034"/>
            <a:chOff x="242825" y="1204225"/>
            <a:chExt cx="2136775" cy="318400"/>
          </a:xfrm>
        </p:grpSpPr>
        <p:sp>
          <p:nvSpPr>
            <p:cNvPr id="835" name="Google Shape;835;g22d506262b8_0_1354"/>
            <p:cNvSpPr/>
            <p:nvPr/>
          </p:nvSpPr>
          <p:spPr>
            <a:xfrm>
              <a:off x="242825" y="1298550"/>
              <a:ext cx="2054250" cy="224075"/>
            </a:xfrm>
            <a:custGeom>
              <a:rect b="b" l="l" r="r" t="t"/>
              <a:pathLst>
                <a:path extrusionOk="0" h="8963" w="8217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36" name="Google Shape;836;g22d506262b8_0_1354"/>
            <p:cNvSpPr/>
            <p:nvPr/>
          </p:nvSpPr>
          <p:spPr>
            <a:xfrm>
              <a:off x="2202700" y="1204225"/>
              <a:ext cx="176900" cy="176900"/>
            </a:xfrm>
            <a:custGeom>
              <a:rect b="b" l="l" r="r" t="t"/>
              <a:pathLst>
                <a:path extrusionOk="0" h="7076" w="7076">
                  <a:moveTo>
                    <a:pt x="2548" y="1132"/>
                  </a:moveTo>
                  <a:lnTo>
                    <a:pt x="2548" y="1132"/>
                  </a:lnTo>
                  <a:lnTo>
                    <a:pt x="2548" y="1132"/>
                  </a:lnTo>
                  <a:close/>
                  <a:moveTo>
                    <a:pt x="2170" y="1132"/>
                  </a:moveTo>
                  <a:lnTo>
                    <a:pt x="2170" y="1227"/>
                  </a:lnTo>
                  <a:lnTo>
                    <a:pt x="2265" y="1132"/>
                  </a:lnTo>
                  <a:close/>
                  <a:moveTo>
                    <a:pt x="2076" y="1227"/>
                  </a:moveTo>
                  <a:lnTo>
                    <a:pt x="2076" y="1227"/>
                  </a:lnTo>
                  <a:lnTo>
                    <a:pt x="2076" y="1227"/>
                  </a:lnTo>
                  <a:close/>
                  <a:moveTo>
                    <a:pt x="472" y="1604"/>
                  </a:moveTo>
                  <a:lnTo>
                    <a:pt x="378" y="1698"/>
                  </a:lnTo>
                  <a:lnTo>
                    <a:pt x="472" y="1651"/>
                  </a:lnTo>
                  <a:lnTo>
                    <a:pt x="472" y="1651"/>
                  </a:lnTo>
                  <a:lnTo>
                    <a:pt x="472" y="1604"/>
                  </a:lnTo>
                  <a:close/>
                  <a:moveTo>
                    <a:pt x="567" y="1604"/>
                  </a:moveTo>
                  <a:lnTo>
                    <a:pt x="472" y="1651"/>
                  </a:lnTo>
                  <a:lnTo>
                    <a:pt x="472" y="1651"/>
                  </a:lnTo>
                  <a:lnTo>
                    <a:pt x="472" y="1698"/>
                  </a:lnTo>
                  <a:lnTo>
                    <a:pt x="567" y="1604"/>
                  </a:lnTo>
                  <a:close/>
                  <a:moveTo>
                    <a:pt x="6038" y="3680"/>
                  </a:moveTo>
                  <a:lnTo>
                    <a:pt x="6015" y="3703"/>
                  </a:lnTo>
                  <a:lnTo>
                    <a:pt x="6015" y="3703"/>
                  </a:lnTo>
                  <a:lnTo>
                    <a:pt x="6227" y="3774"/>
                  </a:lnTo>
                  <a:lnTo>
                    <a:pt x="6038" y="3680"/>
                  </a:lnTo>
                  <a:close/>
                  <a:moveTo>
                    <a:pt x="850" y="0"/>
                  </a:moveTo>
                  <a:lnTo>
                    <a:pt x="378" y="378"/>
                  </a:lnTo>
                  <a:lnTo>
                    <a:pt x="1" y="755"/>
                  </a:lnTo>
                  <a:lnTo>
                    <a:pt x="95" y="849"/>
                  </a:lnTo>
                  <a:lnTo>
                    <a:pt x="189" y="1038"/>
                  </a:lnTo>
                  <a:lnTo>
                    <a:pt x="284" y="1132"/>
                  </a:lnTo>
                  <a:lnTo>
                    <a:pt x="378" y="1227"/>
                  </a:lnTo>
                  <a:lnTo>
                    <a:pt x="472" y="1227"/>
                  </a:lnTo>
                  <a:lnTo>
                    <a:pt x="755" y="1132"/>
                  </a:lnTo>
                  <a:lnTo>
                    <a:pt x="755" y="1132"/>
                  </a:lnTo>
                  <a:lnTo>
                    <a:pt x="472" y="1415"/>
                  </a:lnTo>
                  <a:lnTo>
                    <a:pt x="661" y="1415"/>
                  </a:lnTo>
                  <a:lnTo>
                    <a:pt x="567" y="1604"/>
                  </a:lnTo>
                  <a:lnTo>
                    <a:pt x="567" y="1604"/>
                  </a:lnTo>
                  <a:lnTo>
                    <a:pt x="1227" y="1415"/>
                  </a:lnTo>
                  <a:lnTo>
                    <a:pt x="1038" y="1604"/>
                  </a:lnTo>
                  <a:lnTo>
                    <a:pt x="850" y="1887"/>
                  </a:lnTo>
                  <a:lnTo>
                    <a:pt x="1321" y="2264"/>
                  </a:lnTo>
                  <a:lnTo>
                    <a:pt x="2548" y="3114"/>
                  </a:lnTo>
                  <a:lnTo>
                    <a:pt x="3963" y="4057"/>
                  </a:lnTo>
                  <a:lnTo>
                    <a:pt x="4529" y="4340"/>
                  </a:lnTo>
                  <a:lnTo>
                    <a:pt x="4812" y="4340"/>
                  </a:lnTo>
                  <a:lnTo>
                    <a:pt x="4718" y="4434"/>
                  </a:lnTo>
                  <a:lnTo>
                    <a:pt x="4718" y="4529"/>
                  </a:lnTo>
                  <a:lnTo>
                    <a:pt x="5001" y="4717"/>
                  </a:lnTo>
                  <a:lnTo>
                    <a:pt x="5001" y="4717"/>
                  </a:lnTo>
                  <a:lnTo>
                    <a:pt x="4812" y="4623"/>
                  </a:lnTo>
                  <a:lnTo>
                    <a:pt x="4906" y="4812"/>
                  </a:lnTo>
                  <a:lnTo>
                    <a:pt x="5189" y="5000"/>
                  </a:lnTo>
                  <a:lnTo>
                    <a:pt x="5189" y="5000"/>
                  </a:lnTo>
                  <a:lnTo>
                    <a:pt x="5001" y="4906"/>
                  </a:lnTo>
                  <a:lnTo>
                    <a:pt x="4718" y="4812"/>
                  </a:lnTo>
                  <a:lnTo>
                    <a:pt x="4812" y="4812"/>
                  </a:lnTo>
                  <a:lnTo>
                    <a:pt x="4623" y="4717"/>
                  </a:lnTo>
                  <a:lnTo>
                    <a:pt x="4246" y="4717"/>
                  </a:lnTo>
                  <a:lnTo>
                    <a:pt x="4246" y="4623"/>
                  </a:lnTo>
                  <a:lnTo>
                    <a:pt x="4057" y="4812"/>
                  </a:lnTo>
                  <a:lnTo>
                    <a:pt x="3963" y="5095"/>
                  </a:lnTo>
                  <a:lnTo>
                    <a:pt x="4151" y="4906"/>
                  </a:lnTo>
                  <a:lnTo>
                    <a:pt x="4623" y="4906"/>
                  </a:lnTo>
                  <a:lnTo>
                    <a:pt x="4529" y="5000"/>
                  </a:lnTo>
                  <a:lnTo>
                    <a:pt x="4529" y="5189"/>
                  </a:lnTo>
                  <a:lnTo>
                    <a:pt x="4623" y="5378"/>
                  </a:lnTo>
                  <a:lnTo>
                    <a:pt x="4340" y="5472"/>
                  </a:lnTo>
                  <a:lnTo>
                    <a:pt x="3963" y="5755"/>
                  </a:lnTo>
                  <a:lnTo>
                    <a:pt x="3585" y="6132"/>
                  </a:lnTo>
                  <a:lnTo>
                    <a:pt x="3491" y="6321"/>
                  </a:lnTo>
                  <a:lnTo>
                    <a:pt x="3491" y="6510"/>
                  </a:lnTo>
                  <a:lnTo>
                    <a:pt x="3302" y="6415"/>
                  </a:lnTo>
                  <a:lnTo>
                    <a:pt x="3208" y="6321"/>
                  </a:lnTo>
                  <a:lnTo>
                    <a:pt x="3114" y="6415"/>
                  </a:lnTo>
                  <a:lnTo>
                    <a:pt x="3019" y="6604"/>
                  </a:lnTo>
                  <a:lnTo>
                    <a:pt x="3019" y="6793"/>
                  </a:lnTo>
                  <a:lnTo>
                    <a:pt x="3302" y="6981"/>
                  </a:lnTo>
                  <a:lnTo>
                    <a:pt x="3397" y="6981"/>
                  </a:lnTo>
                  <a:lnTo>
                    <a:pt x="3585" y="6887"/>
                  </a:lnTo>
                  <a:lnTo>
                    <a:pt x="3680" y="6604"/>
                  </a:lnTo>
                  <a:lnTo>
                    <a:pt x="3680" y="6227"/>
                  </a:lnTo>
                  <a:lnTo>
                    <a:pt x="3868" y="6415"/>
                  </a:lnTo>
                  <a:lnTo>
                    <a:pt x="4151" y="6604"/>
                  </a:lnTo>
                  <a:lnTo>
                    <a:pt x="4246" y="6510"/>
                  </a:lnTo>
                  <a:lnTo>
                    <a:pt x="4529" y="6227"/>
                  </a:lnTo>
                  <a:lnTo>
                    <a:pt x="4718" y="5849"/>
                  </a:lnTo>
                  <a:lnTo>
                    <a:pt x="4812" y="5566"/>
                  </a:lnTo>
                  <a:lnTo>
                    <a:pt x="5284" y="5661"/>
                  </a:lnTo>
                  <a:lnTo>
                    <a:pt x="5661" y="5849"/>
                  </a:lnTo>
                  <a:lnTo>
                    <a:pt x="5661" y="5661"/>
                  </a:lnTo>
                  <a:lnTo>
                    <a:pt x="5755" y="5566"/>
                  </a:lnTo>
                  <a:lnTo>
                    <a:pt x="5944" y="5283"/>
                  </a:lnTo>
                  <a:lnTo>
                    <a:pt x="5944" y="5095"/>
                  </a:lnTo>
                  <a:lnTo>
                    <a:pt x="5755" y="5000"/>
                  </a:lnTo>
                  <a:lnTo>
                    <a:pt x="6133" y="5000"/>
                  </a:lnTo>
                  <a:lnTo>
                    <a:pt x="6416" y="4906"/>
                  </a:lnTo>
                  <a:lnTo>
                    <a:pt x="6793" y="4529"/>
                  </a:lnTo>
                  <a:lnTo>
                    <a:pt x="6699" y="4529"/>
                  </a:lnTo>
                  <a:lnTo>
                    <a:pt x="6416" y="4434"/>
                  </a:lnTo>
                  <a:lnTo>
                    <a:pt x="6227" y="4434"/>
                  </a:lnTo>
                  <a:lnTo>
                    <a:pt x="6887" y="4340"/>
                  </a:lnTo>
                  <a:lnTo>
                    <a:pt x="7076" y="4246"/>
                  </a:lnTo>
                  <a:lnTo>
                    <a:pt x="6982" y="4246"/>
                  </a:lnTo>
                  <a:lnTo>
                    <a:pt x="6604" y="4151"/>
                  </a:lnTo>
                  <a:lnTo>
                    <a:pt x="6321" y="4151"/>
                  </a:lnTo>
                  <a:lnTo>
                    <a:pt x="6699" y="4057"/>
                  </a:lnTo>
                  <a:lnTo>
                    <a:pt x="6793" y="3963"/>
                  </a:lnTo>
                  <a:lnTo>
                    <a:pt x="5850" y="3963"/>
                  </a:lnTo>
                  <a:lnTo>
                    <a:pt x="5944" y="3868"/>
                  </a:lnTo>
                  <a:lnTo>
                    <a:pt x="5944" y="3774"/>
                  </a:lnTo>
                  <a:lnTo>
                    <a:pt x="6015" y="3703"/>
                  </a:lnTo>
                  <a:lnTo>
                    <a:pt x="6015" y="3703"/>
                  </a:lnTo>
                  <a:lnTo>
                    <a:pt x="5944" y="3680"/>
                  </a:lnTo>
                  <a:lnTo>
                    <a:pt x="5472" y="3680"/>
                  </a:lnTo>
                  <a:lnTo>
                    <a:pt x="5284" y="3585"/>
                  </a:lnTo>
                  <a:lnTo>
                    <a:pt x="5095" y="3397"/>
                  </a:lnTo>
                  <a:lnTo>
                    <a:pt x="5001" y="3019"/>
                  </a:lnTo>
                  <a:lnTo>
                    <a:pt x="5001" y="2736"/>
                  </a:lnTo>
                  <a:lnTo>
                    <a:pt x="4529" y="2642"/>
                  </a:lnTo>
                  <a:lnTo>
                    <a:pt x="3491" y="2264"/>
                  </a:lnTo>
                  <a:lnTo>
                    <a:pt x="2925" y="1981"/>
                  </a:lnTo>
                  <a:lnTo>
                    <a:pt x="2548" y="1698"/>
                  </a:lnTo>
                  <a:lnTo>
                    <a:pt x="2359" y="1415"/>
                  </a:lnTo>
                  <a:lnTo>
                    <a:pt x="2359" y="1321"/>
                  </a:lnTo>
                  <a:lnTo>
                    <a:pt x="2548" y="1132"/>
                  </a:lnTo>
                  <a:lnTo>
                    <a:pt x="2265" y="1321"/>
                  </a:lnTo>
                  <a:lnTo>
                    <a:pt x="2170" y="1321"/>
                  </a:lnTo>
                  <a:lnTo>
                    <a:pt x="2170" y="1227"/>
                  </a:lnTo>
                  <a:lnTo>
                    <a:pt x="2076" y="1321"/>
                  </a:lnTo>
                  <a:lnTo>
                    <a:pt x="2076" y="1227"/>
                  </a:lnTo>
                  <a:lnTo>
                    <a:pt x="1887" y="1510"/>
                  </a:lnTo>
                  <a:lnTo>
                    <a:pt x="1887" y="1321"/>
                  </a:lnTo>
                  <a:lnTo>
                    <a:pt x="1793" y="1132"/>
                  </a:lnTo>
                  <a:lnTo>
                    <a:pt x="1321" y="849"/>
                  </a:lnTo>
                  <a:lnTo>
                    <a:pt x="1133" y="661"/>
                  </a:lnTo>
                  <a:lnTo>
                    <a:pt x="944" y="472"/>
                  </a:lnTo>
                  <a:lnTo>
                    <a:pt x="850" y="283"/>
                  </a:lnTo>
                  <a:lnTo>
                    <a:pt x="850" y="0"/>
                  </a:lnTo>
                  <a:close/>
                  <a:moveTo>
                    <a:pt x="2642" y="6793"/>
                  </a:moveTo>
                  <a:lnTo>
                    <a:pt x="2642" y="6981"/>
                  </a:lnTo>
                  <a:lnTo>
                    <a:pt x="3019" y="7076"/>
                  </a:lnTo>
                  <a:lnTo>
                    <a:pt x="2736" y="6887"/>
                  </a:lnTo>
                  <a:lnTo>
                    <a:pt x="2642" y="6793"/>
                  </a:lnTo>
                  <a:close/>
                  <a:moveTo>
                    <a:pt x="3019" y="6793"/>
                  </a:moveTo>
                  <a:lnTo>
                    <a:pt x="3019" y="7076"/>
                  </a:lnTo>
                  <a:lnTo>
                    <a:pt x="3114" y="7076"/>
                  </a:lnTo>
                  <a:lnTo>
                    <a:pt x="3019" y="6793"/>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0" name="Shape 840"/>
        <p:cNvGrpSpPr/>
        <p:nvPr/>
      </p:nvGrpSpPr>
      <p:grpSpPr>
        <a:xfrm>
          <a:off x="0" y="0"/>
          <a:ext cx="0" cy="0"/>
          <a:chOff x="0" y="0"/>
          <a:chExt cx="0" cy="0"/>
        </a:xfrm>
      </p:grpSpPr>
      <p:sp>
        <p:nvSpPr>
          <p:cNvPr id="841" name="Google Shape;841;g22d506262b8_0_1364"/>
          <p:cNvSpPr txBox="1"/>
          <p:nvPr>
            <p:ph type="title"/>
          </p:nvPr>
        </p:nvSpPr>
        <p:spPr>
          <a:xfrm>
            <a:off x="-8033" y="173033"/>
            <a:ext cx="12207900" cy="11433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3500"/>
              <a:buNone/>
            </a:pPr>
            <a:r>
              <a:rPr lang="en-US" sz="2800">
                <a:solidFill>
                  <a:schemeClr val="accent2"/>
                </a:solidFill>
              </a:rPr>
              <a:t>Summary of What to Do</a:t>
            </a:r>
            <a:r>
              <a:rPr lang="en-US" sz="2800">
                <a:solidFill>
                  <a:schemeClr val="lt1"/>
                </a:solidFill>
              </a:rPr>
              <a:t>!!!...</a:t>
            </a:r>
            <a:endParaRPr sz="2800">
              <a:solidFill>
                <a:schemeClr val="lt1"/>
              </a:solidFill>
            </a:endParaRPr>
          </a:p>
        </p:txBody>
      </p:sp>
      <p:sp>
        <p:nvSpPr>
          <p:cNvPr id="842" name="Google Shape;842;g22d506262b8_0_1364"/>
          <p:cNvSpPr txBox="1"/>
          <p:nvPr>
            <p:ph idx="1" type="body"/>
          </p:nvPr>
        </p:nvSpPr>
        <p:spPr>
          <a:xfrm>
            <a:off x="609600" y="1576533"/>
            <a:ext cx="10972800" cy="4867500"/>
          </a:xfrm>
          <a:prstGeom prst="rect">
            <a:avLst/>
          </a:prstGeom>
          <a:noFill/>
          <a:ln>
            <a:noFill/>
          </a:ln>
        </p:spPr>
        <p:txBody>
          <a:bodyPr anchorCtr="0" anchor="t" bIns="121900" lIns="121900" spcFirstLastPara="1" rIns="121900" wrap="square" tIns="121900">
            <a:noAutofit/>
          </a:bodyPr>
          <a:lstStyle/>
          <a:p>
            <a:pPr indent="-476250" lvl="0" marL="609600" rtl="0" algn="l">
              <a:lnSpc>
                <a:spcPct val="100000"/>
              </a:lnSpc>
              <a:spcBef>
                <a:spcPts val="800"/>
              </a:spcBef>
              <a:spcAft>
                <a:spcPts val="0"/>
              </a:spcAft>
              <a:buClr>
                <a:schemeClr val="lt1"/>
              </a:buClr>
              <a:buSzPts val="2700"/>
              <a:buChar char="✘"/>
            </a:pPr>
            <a:r>
              <a:rPr lang="en-US">
                <a:solidFill>
                  <a:schemeClr val="lt1"/>
                </a:solidFill>
              </a:rPr>
              <a:t>Gather as much case info as you can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Understand the FHS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Check user </a:t>
            </a:r>
            <a:r>
              <a:rPr lang="en-US">
                <a:solidFill>
                  <a:schemeClr val="accent3"/>
                </a:solidFill>
              </a:rPr>
              <a:t>/etc/passwd</a:t>
            </a:r>
            <a:r>
              <a:rPr lang="en-US">
                <a:solidFill>
                  <a:schemeClr val="lt1"/>
                </a:solidFill>
              </a:rPr>
              <a:t> and group accounts /etc/group</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Check shells and history logs</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Search added/modified files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Check running processes, locations, and configs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Grep your way through logs, they are your friend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Run timelines …</a:t>
            </a:r>
            <a:endParaRPr>
              <a:solidFill>
                <a:schemeClr val="lt1"/>
              </a:solidFill>
            </a:endParaRPr>
          </a:p>
          <a:p>
            <a:pPr indent="-476250" lvl="0" marL="609600" rtl="0" algn="l">
              <a:lnSpc>
                <a:spcPct val="100000"/>
              </a:lnSpc>
              <a:spcBef>
                <a:spcPts val="0"/>
              </a:spcBef>
              <a:spcAft>
                <a:spcPts val="0"/>
              </a:spcAft>
              <a:buClr>
                <a:schemeClr val="lt1"/>
              </a:buClr>
              <a:buSzPts val="2700"/>
              <a:buChar char="✘"/>
            </a:pPr>
            <a:r>
              <a:rPr lang="en-US">
                <a:solidFill>
                  <a:schemeClr val="lt1"/>
                </a:solidFill>
              </a:rPr>
              <a:t>Finalize your report ...</a:t>
            </a:r>
            <a:endParaRPr>
              <a:solidFill>
                <a:schemeClr val="lt1"/>
              </a:solidFill>
            </a:endParaRPr>
          </a:p>
        </p:txBody>
      </p:sp>
      <p:sp>
        <p:nvSpPr>
          <p:cNvPr id="843" name="Google Shape;843;g22d506262b8_0_1364"/>
          <p:cNvSpPr/>
          <p:nvPr/>
        </p:nvSpPr>
        <p:spPr>
          <a:xfrm>
            <a:off x="10587031" y="134576"/>
            <a:ext cx="1331123" cy="1321786"/>
          </a:xfrm>
          <a:custGeom>
            <a:rect b="b" l="l" r="r" t="t"/>
            <a:pathLst>
              <a:path extrusionOk="0" h="20878" w="16863">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844" name="Google Shape;844;g22d506262b8_0_1364"/>
          <p:cNvGrpSpPr/>
          <p:nvPr/>
        </p:nvGrpSpPr>
        <p:grpSpPr>
          <a:xfrm>
            <a:off x="9569978" y="4984745"/>
            <a:ext cx="1680817" cy="1060981"/>
            <a:chOff x="5002928" y="5605495"/>
            <a:chExt cx="1680817" cy="1060981"/>
          </a:xfrm>
        </p:grpSpPr>
        <p:sp>
          <p:nvSpPr>
            <p:cNvPr id="845" name="Google Shape;845;g22d506262b8_0_1364"/>
            <p:cNvSpPr/>
            <p:nvPr/>
          </p:nvSpPr>
          <p:spPr>
            <a:xfrm>
              <a:off x="5002928" y="5605495"/>
              <a:ext cx="1680817" cy="952215"/>
            </a:xfrm>
            <a:custGeom>
              <a:rect b="b" l="l" r="r" t="t"/>
              <a:pathLst>
                <a:path extrusionOk="0" h="952215" w="1680817">
                  <a:moveTo>
                    <a:pt x="1637918" y="952215"/>
                  </a:moveTo>
                  <a:lnTo>
                    <a:pt x="42899" y="952215"/>
                  </a:lnTo>
                  <a:cubicBezTo>
                    <a:pt x="19254" y="952215"/>
                    <a:pt x="0" y="932962"/>
                    <a:pt x="0" y="909317"/>
                  </a:cubicBezTo>
                  <a:lnTo>
                    <a:pt x="0" y="42899"/>
                  </a:lnTo>
                  <a:cubicBezTo>
                    <a:pt x="0" y="19254"/>
                    <a:pt x="19254" y="0"/>
                    <a:pt x="42899" y="0"/>
                  </a:cubicBezTo>
                  <a:lnTo>
                    <a:pt x="1637918" y="0"/>
                  </a:lnTo>
                  <a:cubicBezTo>
                    <a:pt x="1661563" y="0"/>
                    <a:pt x="1680817" y="19254"/>
                    <a:pt x="1680817" y="42899"/>
                  </a:cubicBezTo>
                  <a:lnTo>
                    <a:pt x="1680817" y="909654"/>
                  </a:lnTo>
                  <a:cubicBezTo>
                    <a:pt x="1680817" y="933299"/>
                    <a:pt x="1661563" y="952215"/>
                    <a:pt x="1637918" y="952215"/>
                  </a:cubicBezTo>
                  <a:close/>
                </a:path>
              </a:pathLst>
            </a:custGeom>
            <a:solidFill>
              <a:srgbClr val="DCDC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6" name="Google Shape;846;g22d506262b8_0_1364"/>
            <p:cNvSpPr/>
            <p:nvPr/>
          </p:nvSpPr>
          <p:spPr>
            <a:xfrm>
              <a:off x="5707734" y="5975862"/>
              <a:ext cx="309752" cy="315736"/>
            </a:xfrm>
            <a:custGeom>
              <a:rect b="b" l="l" r="r" t="t"/>
              <a:pathLst>
                <a:path extrusionOk="0" h="315736" w="309752">
                  <a:moveTo>
                    <a:pt x="155916" y="38057"/>
                  </a:moveTo>
                  <a:cubicBezTo>
                    <a:pt x="152369" y="37171"/>
                    <a:pt x="148569" y="38015"/>
                    <a:pt x="144008" y="42068"/>
                  </a:cubicBezTo>
                  <a:cubicBezTo>
                    <a:pt x="117999" y="65376"/>
                    <a:pt x="86247" y="70442"/>
                    <a:pt x="53144" y="71118"/>
                  </a:cubicBezTo>
                  <a:cubicBezTo>
                    <a:pt x="39971" y="71456"/>
                    <a:pt x="29499" y="73145"/>
                    <a:pt x="30175" y="90371"/>
                  </a:cubicBezTo>
                  <a:cubicBezTo>
                    <a:pt x="31526" y="132595"/>
                    <a:pt x="33215" y="175156"/>
                    <a:pt x="54495" y="213325"/>
                  </a:cubicBezTo>
                  <a:cubicBezTo>
                    <a:pt x="76789" y="253522"/>
                    <a:pt x="111919" y="284260"/>
                    <a:pt x="157182" y="282909"/>
                  </a:cubicBezTo>
                  <a:cubicBezTo>
                    <a:pt x="206499" y="281558"/>
                    <a:pt x="241966" y="248793"/>
                    <a:pt x="261220" y="201503"/>
                  </a:cubicBezTo>
                  <a:cubicBezTo>
                    <a:pt x="273042" y="171778"/>
                    <a:pt x="274393" y="140026"/>
                    <a:pt x="278109" y="103207"/>
                  </a:cubicBezTo>
                  <a:cubicBezTo>
                    <a:pt x="283514" y="81589"/>
                    <a:pt x="274731" y="68753"/>
                    <a:pt x="245006" y="70104"/>
                  </a:cubicBezTo>
                  <a:cubicBezTo>
                    <a:pt x="216294" y="71118"/>
                    <a:pt x="189272" y="63011"/>
                    <a:pt x="166302" y="44433"/>
                  </a:cubicBezTo>
                  <a:cubicBezTo>
                    <a:pt x="162756" y="41562"/>
                    <a:pt x="159463" y="38944"/>
                    <a:pt x="155916" y="38057"/>
                  </a:cubicBezTo>
                  <a:close/>
                  <a:moveTo>
                    <a:pt x="152307" y="241"/>
                  </a:moveTo>
                  <a:cubicBezTo>
                    <a:pt x="161253" y="-1486"/>
                    <a:pt x="170057" y="6432"/>
                    <a:pt x="177150" y="13018"/>
                  </a:cubicBezTo>
                  <a:cubicBezTo>
                    <a:pt x="197080" y="31596"/>
                    <a:pt x="220387" y="43081"/>
                    <a:pt x="247747" y="41054"/>
                  </a:cubicBezTo>
                  <a:cubicBezTo>
                    <a:pt x="309900" y="36325"/>
                    <a:pt x="313953" y="46121"/>
                    <a:pt x="307535" y="109962"/>
                  </a:cubicBezTo>
                  <a:cubicBezTo>
                    <a:pt x="308211" y="155563"/>
                    <a:pt x="300780" y="203191"/>
                    <a:pt x="271730" y="243049"/>
                  </a:cubicBezTo>
                  <a:cubicBezTo>
                    <a:pt x="208564" y="330198"/>
                    <a:pt x="133238" y="342020"/>
                    <a:pt x="57912" y="261965"/>
                  </a:cubicBezTo>
                  <a:cubicBezTo>
                    <a:pt x="4205" y="205217"/>
                    <a:pt x="-2889" y="132594"/>
                    <a:pt x="827" y="57943"/>
                  </a:cubicBezTo>
                  <a:cubicBezTo>
                    <a:pt x="1502" y="42743"/>
                    <a:pt x="11298" y="40716"/>
                    <a:pt x="23120" y="41392"/>
                  </a:cubicBezTo>
                  <a:cubicBezTo>
                    <a:pt x="67370" y="43419"/>
                    <a:pt x="109594" y="41054"/>
                    <a:pt x="143372" y="5587"/>
                  </a:cubicBezTo>
                  <a:cubicBezTo>
                    <a:pt x="146328" y="2463"/>
                    <a:pt x="149326" y="816"/>
                    <a:pt x="152307" y="24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47" name="Google Shape;847;g22d506262b8_0_1364"/>
            <p:cNvSpPr/>
            <p:nvPr/>
          </p:nvSpPr>
          <p:spPr>
            <a:xfrm>
              <a:off x="5003941" y="6600946"/>
              <a:ext cx="1678790" cy="65530"/>
            </a:xfrm>
            <a:custGeom>
              <a:rect b="b" l="l" r="r" t="t"/>
              <a:pathLst>
                <a:path extrusionOk="0" h="65530" w="1678790">
                  <a:moveTo>
                    <a:pt x="1631838" y="65530"/>
                  </a:moveTo>
                  <a:lnTo>
                    <a:pt x="46952" y="65530"/>
                  </a:lnTo>
                  <a:cubicBezTo>
                    <a:pt x="20943" y="65530"/>
                    <a:pt x="0" y="44587"/>
                    <a:pt x="0" y="18578"/>
                  </a:cubicBezTo>
                  <a:lnTo>
                    <a:pt x="0" y="13511"/>
                  </a:lnTo>
                  <a:cubicBezTo>
                    <a:pt x="0" y="6080"/>
                    <a:pt x="6080" y="0"/>
                    <a:pt x="13511" y="0"/>
                  </a:cubicBezTo>
                  <a:lnTo>
                    <a:pt x="1665279" y="0"/>
                  </a:lnTo>
                  <a:cubicBezTo>
                    <a:pt x="1672710" y="0"/>
                    <a:pt x="1678790" y="6080"/>
                    <a:pt x="1678790" y="13511"/>
                  </a:cubicBezTo>
                  <a:lnTo>
                    <a:pt x="1678790" y="18578"/>
                  </a:lnTo>
                  <a:cubicBezTo>
                    <a:pt x="1678790" y="44587"/>
                    <a:pt x="1657848" y="65530"/>
                    <a:pt x="1631838" y="65530"/>
                  </a:cubicBezTo>
                  <a:close/>
                </a:path>
              </a:pathLst>
            </a:custGeom>
            <a:solidFill>
              <a:srgbClr val="DCDCD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1" name="Shape 851"/>
        <p:cNvGrpSpPr/>
        <p:nvPr/>
      </p:nvGrpSpPr>
      <p:grpSpPr>
        <a:xfrm>
          <a:off x="0" y="0"/>
          <a:ext cx="0" cy="0"/>
          <a:chOff x="0" y="0"/>
          <a:chExt cx="0" cy="0"/>
        </a:xfrm>
      </p:grpSpPr>
      <p:sp>
        <p:nvSpPr>
          <p:cNvPr id="852" name="Google Shape;852;g22d506262b8_0_1421"/>
          <p:cNvSpPr txBox="1"/>
          <p:nvPr>
            <p:ph type="ctrTitle"/>
          </p:nvPr>
        </p:nvSpPr>
        <p:spPr>
          <a:xfrm>
            <a:off x="2430000" y="690967"/>
            <a:ext cx="7275900" cy="2661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3500"/>
              <a:buFont typeface="Walter Turncoat"/>
              <a:buNone/>
            </a:pPr>
            <a:r>
              <a:rPr b="0" i="0" lang="en-US" sz="6600" u="none" cap="none" strike="noStrike">
                <a:solidFill>
                  <a:schemeClr val="lt1"/>
                </a:solidFill>
                <a:latin typeface="Walter Turncoat"/>
                <a:ea typeface="Walter Turncoat"/>
                <a:cs typeface="Walter Turncoat"/>
                <a:sym typeface="Walter Turncoat"/>
              </a:rPr>
              <a:t>😃</a:t>
            </a:r>
            <a:endParaRPr b="0" i="0" sz="6600" u="none" cap="none" strike="noStrike">
              <a:solidFill>
                <a:schemeClr val="lt1"/>
              </a:solidFill>
              <a:latin typeface="Walter Turncoat"/>
              <a:ea typeface="Walter Turncoat"/>
              <a:cs typeface="Walter Turncoat"/>
              <a:sym typeface="Walter Turncoat"/>
            </a:endParaRPr>
          </a:p>
          <a:p>
            <a:pPr indent="0" lvl="0" marL="0" marR="0" rtl="0" algn="ctr">
              <a:lnSpc>
                <a:spcPct val="100000"/>
              </a:lnSpc>
              <a:spcBef>
                <a:spcPts val="0"/>
              </a:spcBef>
              <a:spcAft>
                <a:spcPts val="0"/>
              </a:spcAft>
              <a:buClr>
                <a:srgbClr val="FFFFFF"/>
              </a:buClr>
              <a:buSzPts val="3500"/>
              <a:buFont typeface="Walter Turncoat"/>
              <a:buNone/>
            </a:pPr>
            <a:r>
              <a:rPr b="0" i="0" lang="en-US" sz="6600" u="none" cap="none" strike="noStrike">
                <a:solidFill>
                  <a:schemeClr val="accent3"/>
                </a:solidFill>
                <a:latin typeface="Walter Turncoat"/>
                <a:ea typeface="Walter Turncoat"/>
                <a:cs typeface="Walter Turncoat"/>
                <a:sym typeface="Walter Turncoat"/>
              </a:rPr>
              <a:t>thanks!</a:t>
            </a:r>
            <a:endParaRPr b="0" i="0" sz="6600" u="none" cap="none" strike="noStrike">
              <a:solidFill>
                <a:schemeClr val="accent3"/>
              </a:solidFill>
              <a:latin typeface="Walter Turncoat"/>
              <a:ea typeface="Walter Turncoat"/>
              <a:cs typeface="Walter Turncoat"/>
              <a:sym typeface="Walter Turncoat"/>
            </a:endParaRPr>
          </a:p>
        </p:txBody>
      </p:sp>
      <p:sp>
        <p:nvSpPr>
          <p:cNvPr id="853" name="Google Shape;853;g22d506262b8_0_1421"/>
          <p:cNvSpPr txBox="1"/>
          <p:nvPr>
            <p:ph idx="1" type="subTitle"/>
          </p:nvPr>
        </p:nvSpPr>
        <p:spPr>
          <a:xfrm>
            <a:off x="1700250" y="3718275"/>
            <a:ext cx="8791500" cy="2081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800"/>
              </a:spcBef>
              <a:spcAft>
                <a:spcPts val="0"/>
              </a:spcAft>
              <a:buClr>
                <a:srgbClr val="FFFFFF"/>
              </a:buClr>
              <a:buSzPts val="2700"/>
              <a:buFont typeface="Sniglet"/>
              <a:buNone/>
            </a:pPr>
            <a:r>
              <a:rPr b="0" i="0" lang="en-US" sz="4400" u="none" cap="none" strike="noStrike">
                <a:solidFill>
                  <a:schemeClr val="accent3"/>
                </a:solidFill>
                <a:latin typeface="Sniglet"/>
                <a:ea typeface="Sniglet"/>
                <a:cs typeface="Sniglet"/>
                <a:sym typeface="Sniglet"/>
              </a:rPr>
              <a:t>Any questions?</a:t>
            </a:r>
            <a:endParaRPr b="0" i="0" sz="3100" u="none" cap="none" strike="noStrike">
              <a:solidFill>
                <a:schemeClr val="accent3"/>
              </a:solidFill>
              <a:latin typeface="Sniglet"/>
              <a:ea typeface="Sniglet"/>
              <a:cs typeface="Sniglet"/>
              <a:sym typeface="Sniglet"/>
            </a:endParaRPr>
          </a:p>
          <a:p>
            <a:pPr indent="0" lvl="0" marL="0" marR="0" rtl="0" algn="ctr">
              <a:lnSpc>
                <a:spcPct val="100000"/>
              </a:lnSpc>
              <a:spcBef>
                <a:spcPts val="800"/>
              </a:spcBef>
              <a:spcAft>
                <a:spcPts val="0"/>
              </a:spcAft>
              <a:buClr>
                <a:srgbClr val="FFFFFF"/>
              </a:buClr>
              <a:buSzPts val="2700"/>
              <a:buFont typeface="Sniglet"/>
              <a:buNone/>
            </a:pPr>
            <a:r>
              <a:rPr b="0" i="0" lang="en-US" sz="3100" u="none" cap="none" strike="noStrike">
                <a:solidFill>
                  <a:schemeClr val="accent3"/>
                </a:solidFill>
                <a:latin typeface="Sniglet"/>
                <a:ea typeface="Sniglet"/>
                <a:cs typeface="Sniglet"/>
                <a:sym typeface="Sniglet"/>
              </a:rPr>
              <a:t>send them our way</a:t>
            </a:r>
            <a:endParaRPr b="0" i="0" sz="3100" u="none" cap="none" strike="noStrike">
              <a:solidFill>
                <a:schemeClr val="accent3"/>
              </a:solidFill>
              <a:latin typeface="Sniglet"/>
              <a:ea typeface="Sniglet"/>
              <a:cs typeface="Sniglet"/>
              <a:sym typeface="Sniglet"/>
            </a:endParaRPr>
          </a:p>
          <a:p>
            <a:pPr indent="0" lvl="0" marL="0" marR="0" rtl="0" algn="ctr">
              <a:lnSpc>
                <a:spcPct val="100000"/>
              </a:lnSpc>
              <a:spcBef>
                <a:spcPts val="800"/>
              </a:spcBef>
              <a:spcAft>
                <a:spcPts val="0"/>
              </a:spcAft>
              <a:buClr>
                <a:srgbClr val="FFFFFF"/>
              </a:buClr>
              <a:buSzPts val="2700"/>
              <a:buFont typeface="Sniglet"/>
              <a:buNone/>
            </a:pPr>
            <a:r>
              <a:t/>
            </a:r>
            <a:endParaRPr sz="3100">
              <a:solidFill>
                <a:schemeClr val="accent3"/>
              </a:solidFill>
              <a:latin typeface="Sniglet"/>
              <a:ea typeface="Sniglet"/>
              <a:cs typeface="Sniglet"/>
              <a:sym typeface="Sniglet"/>
            </a:endParaRPr>
          </a:p>
          <a:p>
            <a:pPr indent="0" lvl="0" marL="0" marR="0" rtl="0" algn="ctr">
              <a:lnSpc>
                <a:spcPct val="100000"/>
              </a:lnSpc>
              <a:spcBef>
                <a:spcPts val="0"/>
              </a:spcBef>
              <a:spcAft>
                <a:spcPts val="0"/>
              </a:spcAft>
              <a:buClr>
                <a:srgbClr val="FFFFFF"/>
              </a:buClr>
              <a:buSzPts val="2700"/>
              <a:buFont typeface="Sniglet"/>
              <a:buNone/>
            </a:pPr>
            <a:r>
              <a:rPr b="0" i="0" lang="en-US" sz="3100" u="sng" cap="none" strike="noStrike">
                <a:solidFill>
                  <a:schemeClr val="accent2"/>
                </a:solidFill>
                <a:latin typeface="Sniglet"/>
                <a:ea typeface="Sniglet"/>
                <a:cs typeface="Sniglet"/>
                <a:sym typeface="Sniglet"/>
                <a:hlinkClick r:id="rId3">
                  <a:extLst>
                    <a:ext uri="{A12FA001-AC4F-418D-AE19-62706E023703}">
                      <ahyp:hlinkClr val="tx"/>
                    </a:ext>
                  </a:extLst>
                </a:hlinkClick>
              </a:rPr>
              <a:t>@binaryz0ne</a:t>
            </a:r>
            <a:r>
              <a:rPr b="0" i="0" lang="en-US" sz="3100" u="none" cap="none" strike="noStrike">
                <a:solidFill>
                  <a:schemeClr val="accent2"/>
                </a:solidFill>
                <a:latin typeface="Sniglet"/>
                <a:ea typeface="Sniglet"/>
                <a:cs typeface="Sniglet"/>
                <a:sym typeface="Sniglet"/>
              </a:rPr>
              <a:t> </a:t>
            </a:r>
            <a:r>
              <a:rPr b="0" i="0" lang="en-US" sz="3100" u="none" cap="none" strike="noStrike">
                <a:solidFill>
                  <a:schemeClr val="lt1"/>
                </a:solidFill>
                <a:latin typeface="Sniglet"/>
                <a:ea typeface="Sniglet"/>
                <a:cs typeface="Sniglet"/>
                <a:sym typeface="Sniglet"/>
              </a:rPr>
              <a:t>&amp; </a:t>
            </a:r>
            <a:r>
              <a:rPr b="0" i="0" lang="en-US" sz="3100" u="sng" cap="none" strike="noStrike">
                <a:solidFill>
                  <a:schemeClr val="accent2"/>
                </a:solidFill>
                <a:latin typeface="Sniglet"/>
                <a:ea typeface="Sniglet"/>
                <a:cs typeface="Sniglet"/>
                <a:sym typeface="Sniglet"/>
                <a:hlinkClick r:id="rId4">
                  <a:extLst>
                    <a:ext uri="{A12FA001-AC4F-418D-AE19-62706E023703}">
                      <ahyp:hlinkClr val="tx"/>
                    </a:ext>
                  </a:extLst>
                </a:hlinkClick>
              </a:rPr>
              <a:t>@maryst33d</a:t>
            </a:r>
            <a:endParaRPr b="0" i="0" sz="3100" u="none" cap="none" strike="noStrike">
              <a:solidFill>
                <a:schemeClr val="accent2"/>
              </a:solidFill>
              <a:latin typeface="Sniglet"/>
              <a:ea typeface="Sniglet"/>
              <a:cs typeface="Sniglet"/>
              <a:sym typeface="Snigle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7" name="Shape 857"/>
        <p:cNvGrpSpPr/>
        <p:nvPr/>
      </p:nvGrpSpPr>
      <p:grpSpPr>
        <a:xfrm>
          <a:off x="0" y="0"/>
          <a:ext cx="0" cy="0"/>
          <a:chOff x="0" y="0"/>
          <a:chExt cx="0" cy="0"/>
        </a:xfrm>
      </p:grpSpPr>
      <p:sp>
        <p:nvSpPr>
          <p:cNvPr id="858" name="Google Shape;858;g22d506262b8_0_1428"/>
          <p:cNvSpPr txBox="1"/>
          <p:nvPr>
            <p:ph type="title"/>
          </p:nvPr>
        </p:nvSpPr>
        <p:spPr>
          <a:xfrm>
            <a:off x="1010846" y="837625"/>
            <a:ext cx="10170300" cy="15243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500"/>
              <a:buNone/>
            </a:pPr>
            <a:r>
              <a:rPr lang="en-US" sz="2800">
                <a:solidFill>
                  <a:schemeClr val="accent2"/>
                </a:solidFill>
              </a:rPr>
              <a:t>Credits</a:t>
            </a:r>
            <a:r>
              <a:rPr lang="en-US" sz="2800"/>
              <a:t> </a:t>
            </a:r>
            <a:r>
              <a:rPr lang="en-US" sz="2800">
                <a:solidFill>
                  <a:schemeClr val="lt1"/>
                </a:solidFill>
              </a:rPr>
              <a:t>&amp; </a:t>
            </a:r>
            <a:r>
              <a:rPr lang="en-US" sz="2800">
                <a:solidFill>
                  <a:schemeClr val="accent2"/>
                </a:solidFill>
              </a:rPr>
              <a:t>References</a:t>
            </a:r>
            <a:r>
              <a:rPr lang="en-US" sz="2800">
                <a:solidFill>
                  <a:schemeClr val="lt1"/>
                </a:solidFill>
              </a:rPr>
              <a:t>...</a:t>
            </a:r>
            <a:endParaRPr sz="2800">
              <a:solidFill>
                <a:schemeClr val="lt1"/>
              </a:solidFill>
            </a:endParaRPr>
          </a:p>
        </p:txBody>
      </p:sp>
      <p:sp>
        <p:nvSpPr>
          <p:cNvPr id="859" name="Google Shape;859;g22d506262b8_0_1428"/>
          <p:cNvSpPr txBox="1"/>
          <p:nvPr>
            <p:ph idx="1" type="body"/>
          </p:nvPr>
        </p:nvSpPr>
        <p:spPr>
          <a:xfrm>
            <a:off x="399400" y="1788775"/>
            <a:ext cx="11462400" cy="44499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800"/>
              </a:spcBef>
              <a:spcAft>
                <a:spcPts val="0"/>
              </a:spcAft>
              <a:buSzPts val="2700"/>
              <a:buNone/>
            </a:pPr>
            <a:r>
              <a:rPr lang="en-US" sz="2400">
                <a:solidFill>
                  <a:srgbClr val="FFFFFF"/>
                </a:solidFill>
              </a:rPr>
              <a:t>Special thanks to all the people who made and released these awesome resources for free:</a:t>
            </a:r>
            <a:endParaRPr sz="2400">
              <a:solidFill>
                <a:srgbClr val="FFFFFF"/>
              </a:solidFill>
            </a:endParaRPr>
          </a:p>
          <a:p>
            <a:pPr indent="-457200" lvl="0" marL="609600" rtl="0" algn="l">
              <a:lnSpc>
                <a:spcPct val="115000"/>
              </a:lnSpc>
              <a:spcBef>
                <a:spcPts val="800"/>
              </a:spcBef>
              <a:spcAft>
                <a:spcPts val="0"/>
              </a:spcAft>
              <a:buClr>
                <a:schemeClr val="lt1"/>
              </a:buClr>
              <a:buSzPts val="2400"/>
              <a:buChar char="✘"/>
            </a:pPr>
            <a:r>
              <a:rPr lang="en-US" sz="2400">
                <a:solidFill>
                  <a:schemeClr val="accent2"/>
                </a:solidFill>
              </a:rPr>
              <a:t>Tsurugi Linux</a:t>
            </a:r>
            <a:r>
              <a:rPr lang="en-US" sz="2400">
                <a:solidFill>
                  <a:schemeClr val="dk1"/>
                </a:solidFill>
              </a:rPr>
              <a:t> </a:t>
            </a:r>
            <a:r>
              <a:rPr lang="en-US" sz="2400">
                <a:solidFill>
                  <a:schemeClr val="lt1"/>
                </a:solidFill>
              </a:rPr>
              <a:t>Team, </a:t>
            </a:r>
            <a:r>
              <a:rPr lang="en-US" sz="2400">
                <a:solidFill>
                  <a:schemeClr val="accent1"/>
                </a:solidFill>
              </a:rPr>
              <a:t>@tsurugi_linux</a:t>
            </a:r>
            <a:endParaRPr sz="2400">
              <a:solidFill>
                <a:schemeClr val="accent1"/>
              </a:solidFill>
            </a:endParaRPr>
          </a:p>
          <a:p>
            <a:pPr indent="-457200" lvl="0" marL="609600" rtl="0" algn="l">
              <a:lnSpc>
                <a:spcPct val="115000"/>
              </a:lnSpc>
              <a:spcBef>
                <a:spcPts val="800"/>
              </a:spcBef>
              <a:spcAft>
                <a:spcPts val="0"/>
              </a:spcAft>
              <a:buClr>
                <a:schemeClr val="lt1"/>
              </a:buClr>
              <a:buSzPts val="2400"/>
              <a:buChar char="✘"/>
            </a:pPr>
            <a:r>
              <a:rPr lang="en-US" sz="2400">
                <a:solidFill>
                  <a:srgbClr val="FFFFFF"/>
                </a:solidFill>
              </a:rPr>
              <a:t>Presentation template by </a:t>
            </a:r>
            <a:r>
              <a:rPr lang="en-US" sz="2400" u="sng">
                <a:solidFill>
                  <a:srgbClr val="FFFFFF"/>
                </a:solidFill>
                <a:hlinkClick r:id="rId3">
                  <a:extLst>
                    <a:ext uri="{A12FA001-AC4F-418D-AE19-62706E023703}">
                      <ahyp:hlinkClr val="tx"/>
                    </a:ext>
                  </a:extLst>
                </a:hlinkClick>
              </a:rPr>
              <a:t>SlidesCarnival</a:t>
            </a:r>
            <a:endParaRPr sz="2400">
              <a:solidFill>
                <a:srgbClr val="FFFFFF"/>
              </a:solidFill>
            </a:endParaRPr>
          </a:p>
          <a:p>
            <a:pPr indent="-457200" lvl="0" marL="609600" rtl="0" algn="l">
              <a:lnSpc>
                <a:spcPct val="115000"/>
              </a:lnSpc>
              <a:spcBef>
                <a:spcPts val="0"/>
              </a:spcBef>
              <a:spcAft>
                <a:spcPts val="0"/>
              </a:spcAft>
              <a:buClr>
                <a:schemeClr val="lt1"/>
              </a:buClr>
              <a:buSzPts val="2400"/>
              <a:buChar char="✘"/>
            </a:pPr>
            <a:r>
              <a:rPr lang="en-US" sz="2400">
                <a:solidFill>
                  <a:srgbClr val="FFFFFF"/>
                </a:solidFill>
              </a:rPr>
              <a:t>Photographs by </a:t>
            </a:r>
            <a:r>
              <a:rPr lang="en-US" sz="2400" u="sng">
                <a:solidFill>
                  <a:srgbClr val="FFFFFF"/>
                </a:solidFill>
                <a:hlinkClick r:id="rId4">
                  <a:extLst>
                    <a:ext uri="{A12FA001-AC4F-418D-AE19-62706E023703}">
                      <ahyp:hlinkClr val="tx"/>
                    </a:ext>
                  </a:extLst>
                </a:hlinkClick>
              </a:rPr>
              <a:t>Unsplash</a:t>
            </a:r>
            <a:endParaRPr sz="2400"/>
          </a:p>
          <a:p>
            <a:pPr indent="-457200" lvl="0" marL="609600" rtl="0" algn="l">
              <a:lnSpc>
                <a:spcPct val="115000"/>
              </a:lnSpc>
              <a:spcBef>
                <a:spcPts val="0"/>
              </a:spcBef>
              <a:spcAft>
                <a:spcPts val="0"/>
              </a:spcAft>
              <a:buClr>
                <a:schemeClr val="lt1"/>
              </a:buClr>
              <a:buSzPts val="2400"/>
              <a:buChar char="✘"/>
            </a:pPr>
            <a:r>
              <a:rPr lang="en-US" sz="2400">
                <a:solidFill>
                  <a:schemeClr val="lt1"/>
                </a:solidFill>
              </a:rPr>
              <a:t>More Linux DFIR, </a:t>
            </a:r>
            <a:r>
              <a:rPr lang="en-US" sz="2400" u="sng">
                <a:solidFill>
                  <a:schemeClr val="lt1"/>
                </a:solidFill>
                <a:hlinkClick r:id="rId5">
                  <a:extLst>
                    <a:ext uri="{A12FA001-AC4F-418D-AE19-62706E023703}">
                      <ahyp:hlinkClr val="tx"/>
                    </a:ext>
                  </a:extLst>
                </a:hlinkClick>
              </a:rPr>
              <a:t>linuxdfir.ashemery.com</a:t>
            </a:r>
            <a:endParaRPr sz="2400">
              <a:solidFill>
                <a:schemeClr val="lt1"/>
              </a:solidFill>
            </a:endParaRPr>
          </a:p>
          <a:p>
            <a:pPr indent="-457200" lvl="0" marL="609600" rtl="0" algn="l">
              <a:lnSpc>
                <a:spcPct val="115000"/>
              </a:lnSpc>
              <a:spcBef>
                <a:spcPts val="0"/>
              </a:spcBef>
              <a:spcAft>
                <a:spcPts val="0"/>
              </a:spcAft>
              <a:buClr>
                <a:schemeClr val="lt1"/>
              </a:buClr>
              <a:buSzPts val="2400"/>
              <a:buChar char="✘"/>
            </a:pPr>
            <a:r>
              <a:rPr lang="en-US" sz="2400">
                <a:solidFill>
                  <a:schemeClr val="lt1"/>
                </a:solidFill>
              </a:rPr>
              <a:t>Sorry if we missed someone!</a:t>
            </a:r>
            <a:endParaRPr sz="2400">
              <a:solidFill>
                <a:schemeClr val="lt1"/>
              </a:solidFill>
            </a:endParaRPr>
          </a:p>
        </p:txBody>
      </p:sp>
      <p:sp>
        <p:nvSpPr>
          <p:cNvPr id="860" name="Google Shape;860;g22d506262b8_0_1428"/>
          <p:cNvSpPr txBox="1"/>
          <p:nvPr>
            <p:ph idx="12" type="sldNum"/>
          </p:nvPr>
        </p:nvSpPr>
        <p:spPr>
          <a:xfrm>
            <a:off x="7640267" y="8591956"/>
            <a:ext cx="975600" cy="55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Clr>
                <a:srgbClr val="000000"/>
              </a:buClr>
              <a:buSzPts val="1300"/>
              <a:buFont typeface="Arial"/>
              <a:buNone/>
            </a:pPr>
            <a:fld id="{00000000-1234-1234-1234-123412341234}" type="slidenum">
              <a:rPr lang="en-US"/>
              <a:t>‹#›</a:t>
            </a:fld>
            <a:endParaRPr/>
          </a:p>
        </p:txBody>
      </p:sp>
      <p:sp>
        <p:nvSpPr>
          <p:cNvPr id="861" name="Google Shape;861;g22d506262b8_0_1428"/>
          <p:cNvSpPr/>
          <p:nvPr/>
        </p:nvSpPr>
        <p:spPr>
          <a:xfrm>
            <a:off x="10587031" y="337776"/>
            <a:ext cx="1331123" cy="1321786"/>
          </a:xfrm>
          <a:custGeom>
            <a:rect b="b" l="l" r="r" t="t"/>
            <a:pathLst>
              <a:path extrusionOk="0" h="20878" w="16863">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38f47d7cfb_0_9"/>
          <p:cNvSpPr txBox="1"/>
          <p:nvPr/>
        </p:nvSpPr>
        <p:spPr>
          <a:xfrm>
            <a:off x="731700" y="942950"/>
            <a:ext cx="10115700" cy="17547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rPr>
              <a:t>Web Server Case Brief...</a:t>
            </a:r>
            <a:endParaRPr sz="5400">
              <a:solidFill>
                <a:schemeClr val="lt1"/>
              </a:solidFill>
            </a:endParaRPr>
          </a:p>
          <a:p>
            <a:pPr indent="0" lvl="0" marL="0" marR="0" rtl="0" algn="l">
              <a:spcBef>
                <a:spcPts val="0"/>
              </a:spcBef>
              <a:spcAft>
                <a:spcPts val="0"/>
              </a:spcAft>
              <a:buNone/>
            </a:pPr>
            <a:r>
              <a:t/>
            </a:r>
            <a:endParaRPr sz="5400">
              <a:solidFill>
                <a:schemeClr val="lt1"/>
              </a:solidFill>
            </a:endParaRPr>
          </a:p>
        </p:txBody>
      </p:sp>
      <p:sp>
        <p:nvSpPr>
          <p:cNvPr id="154" name="Google Shape;154;g238f47d7cfb_0_9"/>
          <p:cNvSpPr txBox="1"/>
          <p:nvPr/>
        </p:nvSpPr>
        <p:spPr>
          <a:xfrm>
            <a:off x="731712" y="2339235"/>
            <a:ext cx="5364300" cy="1939500"/>
          </a:xfrm>
          <a:prstGeom prst="rect">
            <a:avLst/>
          </a:prstGeom>
          <a:noFill/>
          <a:ln>
            <a:noFill/>
          </a:ln>
        </p:spPr>
        <p:txBody>
          <a:bodyPr anchorCtr="0" anchor="ctr" bIns="45700" lIns="91425" spcFirstLastPara="1" rIns="91425" wrap="square" tIns="45700">
            <a:spAutoFit/>
          </a:bodyPr>
          <a:lstStyle/>
          <a:p>
            <a:pPr indent="-355600" lvl="0" marL="457200" marR="0" rtl="0" algn="l">
              <a:spcBef>
                <a:spcPts val="0"/>
              </a:spcBef>
              <a:spcAft>
                <a:spcPts val="0"/>
              </a:spcAft>
              <a:buClr>
                <a:schemeClr val="lt1"/>
              </a:buClr>
              <a:buSzPts val="2000"/>
              <a:buChar char="❖"/>
            </a:pPr>
            <a:r>
              <a:rPr lang="en-US" sz="2000">
                <a:solidFill>
                  <a:schemeClr val="lt1"/>
                </a:solidFill>
              </a:rPr>
              <a:t>Web Server Environment (Apache)</a:t>
            </a:r>
            <a:endParaRPr sz="2000">
              <a:solidFill>
                <a:schemeClr val="lt1"/>
              </a:solidFill>
            </a:endParaRPr>
          </a:p>
          <a:p>
            <a:pPr indent="-355600" lvl="0" marL="457200" marR="0" rtl="0" algn="l">
              <a:spcBef>
                <a:spcPts val="0"/>
              </a:spcBef>
              <a:spcAft>
                <a:spcPts val="0"/>
              </a:spcAft>
              <a:buClr>
                <a:schemeClr val="lt1"/>
              </a:buClr>
              <a:buSzPts val="2000"/>
              <a:buChar char="❖"/>
            </a:pPr>
            <a:r>
              <a:rPr lang="en-US" sz="2000">
                <a:solidFill>
                  <a:schemeClr val="lt1"/>
                </a:solidFill>
              </a:rPr>
              <a:t>Web Application (drupal)</a:t>
            </a:r>
            <a:endParaRPr sz="2000">
              <a:solidFill>
                <a:schemeClr val="lt1"/>
              </a:solidFill>
            </a:endParaRPr>
          </a:p>
          <a:p>
            <a:pPr indent="-355600" lvl="0" marL="457200" marR="0" rtl="0" algn="l">
              <a:spcBef>
                <a:spcPts val="0"/>
              </a:spcBef>
              <a:spcAft>
                <a:spcPts val="0"/>
              </a:spcAft>
              <a:buClr>
                <a:schemeClr val="lt1"/>
              </a:buClr>
              <a:buSzPts val="2000"/>
              <a:buChar char="❖"/>
            </a:pPr>
            <a:r>
              <a:rPr lang="en-US" sz="2000">
                <a:solidFill>
                  <a:schemeClr val="lt1"/>
                </a:solidFill>
              </a:rPr>
              <a:t>Used for local team</a:t>
            </a:r>
            <a:endParaRPr sz="2000">
              <a:solidFill>
                <a:schemeClr val="lt1"/>
              </a:solidFill>
            </a:endParaRPr>
          </a:p>
          <a:p>
            <a:pPr indent="-355600" lvl="0" marL="457200" marR="0" rtl="0" algn="l">
              <a:spcBef>
                <a:spcPts val="0"/>
              </a:spcBef>
              <a:spcAft>
                <a:spcPts val="0"/>
              </a:spcAft>
              <a:buClr>
                <a:schemeClr val="lt1"/>
              </a:buClr>
              <a:buSzPts val="2000"/>
              <a:buChar char="❖"/>
            </a:pPr>
            <a:r>
              <a:rPr lang="en-US" sz="2000">
                <a:solidFill>
                  <a:schemeClr val="lt1"/>
                </a:solidFill>
              </a:rPr>
              <a:t>Unusual activity was noticed during last week (2nd week of Oct. 2019)</a:t>
            </a:r>
            <a:endParaRPr sz="2000">
              <a:solidFill>
                <a:schemeClr val="lt1"/>
              </a:solidFill>
            </a:endParaRPr>
          </a:p>
          <a:p>
            <a:pPr indent="0" lvl="0" marL="0" marR="0" rtl="0" algn="l">
              <a:spcBef>
                <a:spcPts val="0"/>
              </a:spcBef>
              <a:spcAft>
                <a:spcPts val="0"/>
              </a:spcAft>
              <a:buNone/>
            </a:pPr>
            <a:r>
              <a:t/>
            </a:r>
            <a:endParaRPr sz="2000">
              <a:solidFill>
                <a:schemeClr val="lt1"/>
              </a:solidFill>
            </a:endParaRPr>
          </a:p>
        </p:txBody>
      </p:sp>
      <p:sp>
        <p:nvSpPr>
          <p:cNvPr id="155" name="Google Shape;155;g238f47d7cfb_0_9"/>
          <p:cNvSpPr txBox="1"/>
          <p:nvPr/>
        </p:nvSpPr>
        <p:spPr>
          <a:xfrm>
            <a:off x="731700" y="4686975"/>
            <a:ext cx="6374100" cy="1569900"/>
          </a:xfrm>
          <a:prstGeom prst="rect">
            <a:avLst/>
          </a:prstGeom>
          <a:noFill/>
          <a:ln>
            <a:noFill/>
          </a:ln>
        </p:spPr>
        <p:txBody>
          <a:bodyPr anchorCtr="0" anchor="t" bIns="45700" lIns="91425" spcFirstLastPara="1" rIns="91425" wrap="square" tIns="45700">
            <a:spAutoFit/>
          </a:bodyPr>
          <a:lstStyle/>
          <a:p>
            <a:pPr indent="0" lvl="0" marL="0" marR="0" rtl="0" algn="just">
              <a:lnSpc>
                <a:spcPct val="80000"/>
              </a:lnSpc>
              <a:spcBef>
                <a:spcPts val="0"/>
              </a:spcBef>
              <a:spcAft>
                <a:spcPts val="0"/>
              </a:spcAft>
              <a:buNone/>
            </a:pPr>
            <a:r>
              <a:rPr lang="en-US" sz="2000">
                <a:solidFill>
                  <a:schemeClr val="lt1"/>
                </a:solidFill>
              </a:rPr>
              <a:t>The presentation will walk through the cases covered and where to focus and why, in other words (learning while investigating)...</a:t>
            </a:r>
            <a:endParaRPr sz="2000">
              <a:solidFill>
                <a:schemeClr val="lt1"/>
              </a:solidFill>
            </a:endParaRPr>
          </a:p>
          <a:p>
            <a:pPr indent="0" lvl="0" marL="0" marR="0" rtl="0" algn="just">
              <a:lnSpc>
                <a:spcPct val="80000"/>
              </a:lnSpc>
              <a:spcBef>
                <a:spcPts val="0"/>
              </a:spcBef>
              <a:spcAft>
                <a:spcPts val="0"/>
              </a:spcAft>
              <a:buNone/>
            </a:pPr>
            <a:r>
              <a:t/>
            </a:r>
            <a:endParaRPr sz="2000">
              <a:solidFill>
                <a:schemeClr val="lt1"/>
              </a:solidFill>
            </a:endParaRPr>
          </a:p>
          <a:p>
            <a:pPr indent="0" lvl="0" marL="0" marR="0" rtl="0" algn="just">
              <a:lnSpc>
                <a:spcPct val="80000"/>
              </a:lnSpc>
              <a:spcBef>
                <a:spcPts val="0"/>
              </a:spcBef>
              <a:spcAft>
                <a:spcPts val="0"/>
              </a:spcAft>
              <a:buNone/>
            </a:pPr>
            <a:r>
              <a:rPr lang="en-US" sz="2000">
                <a:solidFill>
                  <a:schemeClr val="lt1"/>
                </a:solidFill>
              </a:rPr>
              <a:t>Also answer the questions we provided in the workshop!</a:t>
            </a:r>
            <a:endParaRPr sz="2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3975e41b27_1_0"/>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Basic Commands</a:t>
            </a:r>
            <a:endParaRPr/>
          </a:p>
        </p:txBody>
      </p:sp>
      <p:sp>
        <p:nvSpPr>
          <p:cNvPr id="161" name="Google Shape;161;g23975e41b27_1_0"/>
          <p:cNvSpPr/>
          <p:nvPr/>
        </p:nvSpPr>
        <p:spPr>
          <a:xfrm>
            <a:off x="8953602" y="4011821"/>
            <a:ext cx="2476200" cy="18516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2" name="Google Shape;162;g23975e41b27_1_0"/>
          <p:cNvSpPr/>
          <p:nvPr/>
        </p:nvSpPr>
        <p:spPr>
          <a:xfrm>
            <a:off x="6962726" y="3377669"/>
            <a:ext cx="2476200" cy="1851600"/>
          </a:xfrm>
          <a:prstGeom prst="right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3" name="Google Shape;163;g23975e41b27_1_0"/>
          <p:cNvSpPr/>
          <p:nvPr/>
        </p:nvSpPr>
        <p:spPr>
          <a:xfrm>
            <a:off x="4971850" y="2743516"/>
            <a:ext cx="2476200" cy="1851600"/>
          </a:xfrm>
          <a:prstGeom prst="rightArrow">
            <a:avLst>
              <a:gd fmla="val 50000" name="adj1"/>
              <a:gd fmla="val 50000" name="adj2"/>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4" name="Google Shape;164;g23975e41b27_1_0"/>
          <p:cNvSpPr/>
          <p:nvPr/>
        </p:nvSpPr>
        <p:spPr>
          <a:xfrm>
            <a:off x="2980975" y="2109363"/>
            <a:ext cx="2476200" cy="1851600"/>
          </a:xfrm>
          <a:prstGeom prst="rightArrow">
            <a:avLst>
              <a:gd fmla="val 50000" name="adj1"/>
              <a:gd fmla="val 50000" name="adj2"/>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5" name="Google Shape;165;g23975e41b27_1_0"/>
          <p:cNvSpPr/>
          <p:nvPr/>
        </p:nvSpPr>
        <p:spPr>
          <a:xfrm>
            <a:off x="990100" y="1475210"/>
            <a:ext cx="2476200" cy="1851600"/>
          </a:xfrm>
          <a:prstGeom prst="rightArrow">
            <a:avLst>
              <a:gd fmla="val 50000" name="adj1"/>
              <a:gd fmla="val 50000" name="adj2"/>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66" name="Google Shape;166;g23975e41b27_1_0"/>
          <p:cNvSpPr txBox="1"/>
          <p:nvPr/>
        </p:nvSpPr>
        <p:spPr>
          <a:xfrm rot="-1908837">
            <a:off x="9498826" y="4571176"/>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cp</a:t>
            </a:r>
            <a:endParaRPr b="1" sz="2400">
              <a:solidFill>
                <a:schemeClr val="lt1"/>
              </a:solidFill>
              <a:latin typeface="Arial"/>
              <a:ea typeface="Arial"/>
              <a:cs typeface="Arial"/>
              <a:sym typeface="Arial"/>
            </a:endParaRPr>
          </a:p>
        </p:txBody>
      </p:sp>
      <p:sp>
        <p:nvSpPr>
          <p:cNvPr id="167" name="Google Shape;167;g23975e41b27_1_0"/>
          <p:cNvSpPr txBox="1"/>
          <p:nvPr/>
        </p:nvSpPr>
        <p:spPr>
          <a:xfrm rot="-1908837">
            <a:off x="7422583" y="4008906"/>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ls -lha</a:t>
            </a:r>
            <a:endParaRPr b="1" sz="2400">
              <a:solidFill>
                <a:schemeClr val="lt1"/>
              </a:solidFill>
              <a:latin typeface="Arial"/>
              <a:ea typeface="Arial"/>
              <a:cs typeface="Arial"/>
              <a:sym typeface="Arial"/>
            </a:endParaRPr>
          </a:p>
        </p:txBody>
      </p:sp>
      <p:sp>
        <p:nvSpPr>
          <p:cNvPr id="168" name="Google Shape;168;g23975e41b27_1_0"/>
          <p:cNvSpPr txBox="1"/>
          <p:nvPr/>
        </p:nvSpPr>
        <p:spPr>
          <a:xfrm rot="-1908837">
            <a:off x="5500865" y="3210962"/>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cd</a:t>
            </a:r>
            <a:endParaRPr b="1" sz="2400">
              <a:solidFill>
                <a:schemeClr val="lt1"/>
              </a:solidFill>
              <a:latin typeface="Arial"/>
              <a:ea typeface="Arial"/>
              <a:cs typeface="Arial"/>
              <a:sym typeface="Arial"/>
            </a:endParaRPr>
          </a:p>
        </p:txBody>
      </p:sp>
      <p:sp>
        <p:nvSpPr>
          <p:cNvPr id="169" name="Google Shape;169;g23975e41b27_1_0"/>
          <p:cNvSpPr txBox="1"/>
          <p:nvPr/>
        </p:nvSpPr>
        <p:spPr>
          <a:xfrm rot="-1908837">
            <a:off x="3509998" y="2804318"/>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mkdir</a:t>
            </a:r>
            <a:endParaRPr b="1" sz="2400">
              <a:solidFill>
                <a:schemeClr val="lt1"/>
              </a:solidFill>
              <a:latin typeface="Arial"/>
              <a:ea typeface="Arial"/>
              <a:cs typeface="Arial"/>
              <a:sym typeface="Arial"/>
            </a:endParaRPr>
          </a:p>
        </p:txBody>
      </p:sp>
      <p:sp>
        <p:nvSpPr>
          <p:cNvPr id="170" name="Google Shape;170;g23975e41b27_1_0"/>
          <p:cNvSpPr txBox="1"/>
          <p:nvPr/>
        </p:nvSpPr>
        <p:spPr>
          <a:xfrm rot="-1908837">
            <a:off x="1481531" y="2048174"/>
            <a:ext cx="1418158" cy="4617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rPr>
              <a:t>pwd</a:t>
            </a:r>
            <a:endParaRPr b="1" sz="2400">
              <a:solidFill>
                <a:schemeClr val="lt1"/>
              </a:solidFill>
              <a:latin typeface="Arial"/>
              <a:ea typeface="Arial"/>
              <a:cs typeface="Arial"/>
              <a:sym typeface="Arial"/>
            </a:endParaRPr>
          </a:p>
        </p:txBody>
      </p:sp>
      <p:sp>
        <p:nvSpPr>
          <p:cNvPr id="171" name="Google Shape;171;g23975e41b27_1_0"/>
          <p:cNvSpPr txBox="1"/>
          <p:nvPr/>
        </p:nvSpPr>
        <p:spPr>
          <a:xfrm>
            <a:off x="5156904" y="4970880"/>
            <a:ext cx="1682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Change your current working directory </a:t>
            </a:r>
            <a:endParaRPr b="1" sz="1800">
              <a:solidFill>
                <a:srgbClr val="595959"/>
              </a:solidFill>
              <a:latin typeface="Arial"/>
              <a:ea typeface="Arial"/>
              <a:cs typeface="Arial"/>
              <a:sym typeface="Arial"/>
            </a:endParaRPr>
          </a:p>
        </p:txBody>
      </p:sp>
      <p:sp>
        <p:nvSpPr>
          <p:cNvPr id="172" name="Google Shape;172;g23975e41b27_1_0"/>
          <p:cNvSpPr txBox="1"/>
          <p:nvPr/>
        </p:nvSpPr>
        <p:spPr>
          <a:xfrm>
            <a:off x="7055247" y="5520918"/>
            <a:ext cx="16827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rPr>
              <a:t>List current files and directories </a:t>
            </a:r>
            <a:endParaRPr b="1" sz="1800">
              <a:solidFill>
                <a:srgbClr val="595959"/>
              </a:solidFill>
              <a:latin typeface="Arial"/>
              <a:ea typeface="Arial"/>
              <a:cs typeface="Arial"/>
              <a:sym typeface="Arial"/>
            </a:endParaRPr>
          </a:p>
        </p:txBody>
      </p:sp>
      <p:sp>
        <p:nvSpPr>
          <p:cNvPr id="173" name="Google Shape;173;g23975e41b27_1_0"/>
          <p:cNvSpPr txBox="1"/>
          <p:nvPr/>
        </p:nvSpPr>
        <p:spPr>
          <a:xfrm>
            <a:off x="9483690" y="5934593"/>
            <a:ext cx="1682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Copy a file. How to move a file?</a:t>
            </a:r>
            <a:endParaRPr b="1" sz="1800">
              <a:solidFill>
                <a:srgbClr val="595959"/>
              </a:solidFill>
              <a:latin typeface="Arial"/>
              <a:ea typeface="Arial"/>
              <a:cs typeface="Arial"/>
              <a:sym typeface="Arial"/>
            </a:endParaRPr>
          </a:p>
        </p:txBody>
      </p:sp>
      <p:sp>
        <p:nvSpPr>
          <p:cNvPr id="174" name="Google Shape;174;g23975e41b27_1_0"/>
          <p:cNvSpPr txBox="1"/>
          <p:nvPr/>
        </p:nvSpPr>
        <p:spPr>
          <a:xfrm>
            <a:off x="929168" y="3669752"/>
            <a:ext cx="1682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Print current working directory</a:t>
            </a:r>
            <a:endParaRPr b="1" sz="1800">
              <a:solidFill>
                <a:srgbClr val="595959"/>
              </a:solidFill>
              <a:latin typeface="Arial"/>
              <a:ea typeface="Arial"/>
              <a:cs typeface="Arial"/>
              <a:sym typeface="Arial"/>
            </a:endParaRPr>
          </a:p>
        </p:txBody>
      </p:sp>
      <p:sp>
        <p:nvSpPr>
          <p:cNvPr id="175" name="Google Shape;175;g23975e41b27_1_0"/>
          <p:cNvSpPr txBox="1"/>
          <p:nvPr/>
        </p:nvSpPr>
        <p:spPr>
          <a:xfrm>
            <a:off x="3043036" y="4320316"/>
            <a:ext cx="16827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595959"/>
                </a:solidFill>
              </a:rPr>
              <a:t>Create a new directory. How to create a file?</a:t>
            </a:r>
            <a:endParaRPr b="1" sz="1800">
              <a:solidFill>
                <a:srgbClr val="595959"/>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3975e41b27_1_29"/>
          <p:cNvSpPr txBox="1"/>
          <p:nvPr/>
        </p:nvSpPr>
        <p:spPr>
          <a:xfrm>
            <a:off x="8391128" y="406383"/>
            <a:ext cx="2797919"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E01 </a:t>
            </a:r>
            <a:r>
              <a:rPr b="1" lang="en-US" sz="2000">
                <a:solidFill>
                  <a:schemeClr val="lt1"/>
                </a:solidFill>
              </a:rPr>
              <a:t>images</a:t>
            </a:r>
            <a:endParaRPr b="1" sz="2000">
              <a:solidFill>
                <a:schemeClr val="lt1"/>
              </a:solidFill>
              <a:latin typeface="Arial"/>
              <a:ea typeface="Arial"/>
              <a:cs typeface="Arial"/>
              <a:sym typeface="Arial"/>
            </a:endParaRPr>
          </a:p>
        </p:txBody>
      </p:sp>
      <p:sp>
        <p:nvSpPr>
          <p:cNvPr id="181" name="Google Shape;181;g23975e41b27_1_29"/>
          <p:cNvSpPr txBox="1"/>
          <p:nvPr/>
        </p:nvSpPr>
        <p:spPr>
          <a:xfrm>
            <a:off x="731928" y="2605940"/>
            <a:ext cx="3568500" cy="15699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rPr>
              <a:t>Forensic Images</a:t>
            </a:r>
            <a:endParaRPr b="1" sz="4800">
              <a:solidFill>
                <a:schemeClr val="dk1"/>
              </a:solidFill>
              <a:latin typeface="Arial"/>
              <a:ea typeface="Arial"/>
              <a:cs typeface="Arial"/>
              <a:sym typeface="Arial"/>
            </a:endParaRPr>
          </a:p>
        </p:txBody>
      </p:sp>
      <p:sp>
        <p:nvSpPr>
          <p:cNvPr id="182" name="Google Shape;182;g23975e41b27_1_29"/>
          <p:cNvSpPr txBox="1"/>
          <p:nvPr/>
        </p:nvSpPr>
        <p:spPr>
          <a:xfrm>
            <a:off x="4931165" y="5383218"/>
            <a:ext cx="2797919"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rPr>
              <a:t>dd (Raw) images</a:t>
            </a:r>
            <a:endParaRPr b="1" sz="2000">
              <a:solidFill>
                <a:schemeClr val="lt1"/>
              </a:solidFill>
              <a:latin typeface="Arial"/>
              <a:ea typeface="Arial"/>
              <a:cs typeface="Arial"/>
              <a:sym typeface="Arial"/>
            </a:endParaRPr>
          </a:p>
        </p:txBody>
      </p:sp>
      <p:sp>
        <p:nvSpPr>
          <p:cNvPr id="183" name="Google Shape;183;g23975e41b27_1_29"/>
          <p:cNvSpPr/>
          <p:nvPr>
            <p:ph idx="3" type="pic"/>
          </p:nvPr>
        </p:nvSpPr>
        <p:spPr>
          <a:xfrm>
            <a:off x="4650651" y="0"/>
            <a:ext cx="3312000" cy="4870200"/>
          </a:xfrm>
          <a:prstGeom prst="rect">
            <a:avLst/>
          </a:prstGeom>
          <a:solidFill>
            <a:srgbClr val="F2F2F2"/>
          </a:solidFill>
          <a:ln>
            <a:noFill/>
          </a:ln>
        </p:spPr>
      </p:sp>
      <p:sp>
        <p:nvSpPr>
          <p:cNvPr id="184" name="Google Shape;184;g23975e41b27_1_29"/>
          <p:cNvSpPr/>
          <p:nvPr>
            <p:ph idx="2" type="pic"/>
          </p:nvPr>
        </p:nvSpPr>
        <p:spPr>
          <a:xfrm>
            <a:off x="8133805" y="1987826"/>
            <a:ext cx="3312000" cy="4870200"/>
          </a:xfrm>
          <a:prstGeom prst="rect">
            <a:avLst/>
          </a:prstGeom>
          <a:solidFill>
            <a:srgbClr val="F2F2F2"/>
          </a:solidFill>
          <a:ln>
            <a:noFill/>
          </a:ln>
        </p:spPr>
      </p:sp>
      <p:pic>
        <p:nvPicPr>
          <p:cNvPr id="185" name="Google Shape;185;g23975e41b27_1_29"/>
          <p:cNvPicPr preferRelativeResize="0"/>
          <p:nvPr/>
        </p:nvPicPr>
        <p:blipFill>
          <a:blip r:embed="rId3">
            <a:alphaModFix/>
          </a:blip>
          <a:stretch>
            <a:fillRect/>
          </a:stretch>
        </p:blipFill>
        <p:spPr>
          <a:xfrm>
            <a:off x="5055425" y="1483715"/>
            <a:ext cx="2549406" cy="2377360"/>
          </a:xfrm>
          <a:prstGeom prst="rect">
            <a:avLst/>
          </a:prstGeom>
          <a:noFill/>
          <a:ln>
            <a:noFill/>
          </a:ln>
        </p:spPr>
      </p:pic>
      <p:pic>
        <p:nvPicPr>
          <p:cNvPr id="186" name="Google Shape;186;g23975e41b27_1_29"/>
          <p:cNvPicPr preferRelativeResize="0"/>
          <p:nvPr/>
        </p:nvPicPr>
        <p:blipFill>
          <a:blip r:embed="rId4">
            <a:alphaModFix/>
          </a:blip>
          <a:stretch>
            <a:fillRect/>
          </a:stretch>
        </p:blipFill>
        <p:spPr>
          <a:xfrm>
            <a:off x="8689638" y="3234240"/>
            <a:ext cx="2200324" cy="23773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38f47d7cfb_0_48"/>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EWF-Tools</a:t>
            </a:r>
            <a:endParaRPr/>
          </a:p>
        </p:txBody>
      </p:sp>
      <p:grpSp>
        <p:nvGrpSpPr>
          <p:cNvPr id="192" name="Google Shape;192;g238f47d7cfb_0_48"/>
          <p:cNvGrpSpPr/>
          <p:nvPr/>
        </p:nvGrpSpPr>
        <p:grpSpPr>
          <a:xfrm>
            <a:off x="9174648" y="1829475"/>
            <a:ext cx="2114257" cy="3594329"/>
            <a:chOff x="9174647" y="1829474"/>
            <a:chExt cx="2114257" cy="3594329"/>
          </a:xfrm>
        </p:grpSpPr>
        <p:sp>
          <p:nvSpPr>
            <p:cNvPr id="193" name="Google Shape;193;g238f47d7cfb_0_48"/>
            <p:cNvSpPr/>
            <p:nvPr/>
          </p:nvSpPr>
          <p:spPr>
            <a:xfrm rot="5400000">
              <a:off x="10662805" y="4797703"/>
              <a:ext cx="552900" cy="699300"/>
            </a:xfrm>
            <a:prstGeom prst="triangl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194" name="Google Shape;194;g238f47d7cfb_0_48"/>
            <p:cNvSpPr/>
            <p:nvPr/>
          </p:nvSpPr>
          <p:spPr>
            <a:xfrm>
              <a:off x="9174647" y="1829474"/>
              <a:ext cx="2068200" cy="3024300"/>
            </a:xfrm>
            <a:prstGeom prst="rect">
              <a:avLst/>
            </a:prstGeom>
            <a:noFill/>
            <a:ln cap="flat" cmpd="sng" w="635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195" name="Google Shape;195;g238f47d7cfb_0_48"/>
          <p:cNvGrpSpPr/>
          <p:nvPr/>
        </p:nvGrpSpPr>
        <p:grpSpPr>
          <a:xfrm>
            <a:off x="9386280" y="2609796"/>
            <a:ext cx="1645051" cy="992172"/>
            <a:chOff x="1364812" y="1766707"/>
            <a:chExt cx="1431849" cy="992172"/>
          </a:xfrm>
        </p:grpSpPr>
        <p:sp>
          <p:nvSpPr>
            <p:cNvPr id="196" name="Google Shape;196;g238f47d7cfb_0_48"/>
            <p:cNvSpPr txBox="1"/>
            <p:nvPr/>
          </p:nvSpPr>
          <p:spPr>
            <a:xfrm>
              <a:off x="1375861" y="2112379"/>
              <a:ext cx="142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Used to mount the Raw Data to the current system</a:t>
              </a:r>
              <a:endParaRPr/>
            </a:p>
          </p:txBody>
        </p:sp>
        <p:sp>
          <p:nvSpPr>
            <p:cNvPr id="197" name="Google Shape;197;g238f47d7cfb_0_48"/>
            <p:cNvSpPr txBox="1"/>
            <p:nvPr/>
          </p:nvSpPr>
          <p:spPr>
            <a:xfrm>
              <a:off x="1364812" y="1766707"/>
              <a:ext cx="1428300" cy="3078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a:solidFill>
                    <a:srgbClr val="3F3F3F"/>
                  </a:solidFill>
                </a:rPr>
                <a:t>ewfmount</a:t>
              </a:r>
              <a:endParaRPr b="1" sz="1400">
                <a:solidFill>
                  <a:srgbClr val="3F3F3F"/>
                </a:solidFill>
                <a:latin typeface="Arial"/>
                <a:ea typeface="Arial"/>
                <a:cs typeface="Arial"/>
                <a:sym typeface="Arial"/>
              </a:endParaRPr>
            </a:p>
          </p:txBody>
        </p:sp>
      </p:grpSp>
      <p:grpSp>
        <p:nvGrpSpPr>
          <p:cNvPr id="198" name="Google Shape;198;g238f47d7cfb_0_48"/>
          <p:cNvGrpSpPr/>
          <p:nvPr/>
        </p:nvGrpSpPr>
        <p:grpSpPr>
          <a:xfrm>
            <a:off x="6425714" y="1829475"/>
            <a:ext cx="2114257" cy="3594329"/>
            <a:chOff x="6425713" y="1829474"/>
            <a:chExt cx="2114258" cy="3594329"/>
          </a:xfrm>
        </p:grpSpPr>
        <p:sp>
          <p:nvSpPr>
            <p:cNvPr id="199" name="Google Shape;199;g238f47d7cfb_0_48"/>
            <p:cNvSpPr/>
            <p:nvPr/>
          </p:nvSpPr>
          <p:spPr>
            <a:xfrm rot="5400000">
              <a:off x="7913871" y="4797703"/>
              <a:ext cx="552900" cy="699300"/>
            </a:xfrm>
            <a:prstGeom prst="triangle">
              <a:avLst>
                <a:gd fmla="val 0"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0" name="Google Shape;200;g238f47d7cfb_0_48"/>
            <p:cNvSpPr/>
            <p:nvPr/>
          </p:nvSpPr>
          <p:spPr>
            <a:xfrm>
              <a:off x="6425713" y="1829474"/>
              <a:ext cx="2068200" cy="3024300"/>
            </a:xfrm>
            <a:prstGeom prst="rect">
              <a:avLst/>
            </a:prstGeom>
            <a:noFill/>
            <a:ln cap="flat" cmpd="sng" w="635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01" name="Google Shape;201;g238f47d7cfb_0_48"/>
          <p:cNvGrpSpPr/>
          <p:nvPr/>
        </p:nvGrpSpPr>
        <p:grpSpPr>
          <a:xfrm>
            <a:off x="6637346" y="2609796"/>
            <a:ext cx="1645051" cy="992172"/>
            <a:chOff x="1364812" y="1766707"/>
            <a:chExt cx="1431849" cy="992172"/>
          </a:xfrm>
        </p:grpSpPr>
        <p:sp>
          <p:nvSpPr>
            <p:cNvPr id="202" name="Google Shape;202;g238f47d7cfb_0_48"/>
            <p:cNvSpPr txBox="1"/>
            <p:nvPr/>
          </p:nvSpPr>
          <p:spPr>
            <a:xfrm>
              <a:off x="1375861" y="2112379"/>
              <a:ext cx="142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Acquire an E01 image of the evidence </a:t>
              </a:r>
              <a:endParaRPr/>
            </a:p>
          </p:txBody>
        </p:sp>
        <p:sp>
          <p:nvSpPr>
            <p:cNvPr id="203" name="Google Shape;203;g238f47d7cfb_0_48"/>
            <p:cNvSpPr txBox="1"/>
            <p:nvPr/>
          </p:nvSpPr>
          <p:spPr>
            <a:xfrm>
              <a:off x="1364812" y="1766707"/>
              <a:ext cx="1428300" cy="3078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a:solidFill>
                    <a:srgbClr val="3F3F3F"/>
                  </a:solidFill>
                </a:rPr>
                <a:t>ewfacquire</a:t>
              </a:r>
              <a:endParaRPr b="1" sz="1400">
                <a:solidFill>
                  <a:srgbClr val="3F3F3F"/>
                </a:solidFill>
                <a:latin typeface="Arial"/>
                <a:ea typeface="Arial"/>
                <a:cs typeface="Arial"/>
                <a:sym typeface="Arial"/>
              </a:endParaRPr>
            </a:p>
          </p:txBody>
        </p:sp>
      </p:grpSp>
      <p:grpSp>
        <p:nvGrpSpPr>
          <p:cNvPr id="204" name="Google Shape;204;g238f47d7cfb_0_48"/>
          <p:cNvGrpSpPr/>
          <p:nvPr/>
        </p:nvGrpSpPr>
        <p:grpSpPr>
          <a:xfrm>
            <a:off x="3676779" y="1829474"/>
            <a:ext cx="2114258" cy="3585030"/>
            <a:chOff x="3676778" y="1829474"/>
            <a:chExt cx="2114258" cy="3585030"/>
          </a:xfrm>
        </p:grpSpPr>
        <p:sp>
          <p:nvSpPr>
            <p:cNvPr id="205" name="Google Shape;205;g238f47d7cfb_0_48"/>
            <p:cNvSpPr/>
            <p:nvPr/>
          </p:nvSpPr>
          <p:spPr>
            <a:xfrm rot="5400000">
              <a:off x="5169586" y="4793054"/>
              <a:ext cx="543600" cy="699300"/>
            </a:xfrm>
            <a:prstGeom prst="triangl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06" name="Google Shape;206;g238f47d7cfb_0_48"/>
            <p:cNvSpPr/>
            <p:nvPr/>
          </p:nvSpPr>
          <p:spPr>
            <a:xfrm>
              <a:off x="3676778" y="1829474"/>
              <a:ext cx="2068200" cy="3024300"/>
            </a:xfrm>
            <a:prstGeom prst="rect">
              <a:avLst/>
            </a:prstGeom>
            <a:noFill/>
            <a:ln cap="flat" cmpd="sng" w="635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07" name="Google Shape;207;g238f47d7cfb_0_48"/>
          <p:cNvGrpSpPr/>
          <p:nvPr/>
        </p:nvGrpSpPr>
        <p:grpSpPr>
          <a:xfrm>
            <a:off x="3888411" y="2609796"/>
            <a:ext cx="1645051" cy="992172"/>
            <a:chOff x="1364812" y="1766707"/>
            <a:chExt cx="1431849" cy="992172"/>
          </a:xfrm>
        </p:grpSpPr>
        <p:sp>
          <p:nvSpPr>
            <p:cNvPr id="208" name="Google Shape;208;g238f47d7cfb_0_48"/>
            <p:cNvSpPr txBox="1"/>
            <p:nvPr/>
          </p:nvSpPr>
          <p:spPr>
            <a:xfrm>
              <a:off x="1375861" y="2112379"/>
              <a:ext cx="142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Calculate the correct hash value of the E01 image</a:t>
              </a:r>
              <a:endParaRPr/>
            </a:p>
          </p:txBody>
        </p:sp>
        <p:sp>
          <p:nvSpPr>
            <p:cNvPr id="209" name="Google Shape;209;g238f47d7cfb_0_48"/>
            <p:cNvSpPr txBox="1"/>
            <p:nvPr/>
          </p:nvSpPr>
          <p:spPr>
            <a:xfrm>
              <a:off x="1364812" y="1766707"/>
              <a:ext cx="1428300" cy="3078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a:solidFill>
                    <a:srgbClr val="3F3F3F"/>
                  </a:solidFill>
                </a:rPr>
                <a:t>ewfverify</a:t>
              </a:r>
              <a:endParaRPr b="1" sz="1400">
                <a:solidFill>
                  <a:srgbClr val="3F3F3F"/>
                </a:solidFill>
                <a:latin typeface="Arial"/>
                <a:ea typeface="Arial"/>
                <a:cs typeface="Arial"/>
                <a:sym typeface="Arial"/>
              </a:endParaRPr>
            </a:p>
          </p:txBody>
        </p:sp>
      </p:grpSp>
      <p:grpSp>
        <p:nvGrpSpPr>
          <p:cNvPr id="210" name="Google Shape;210;g238f47d7cfb_0_48"/>
          <p:cNvGrpSpPr/>
          <p:nvPr/>
        </p:nvGrpSpPr>
        <p:grpSpPr>
          <a:xfrm>
            <a:off x="927844" y="1829475"/>
            <a:ext cx="2133306" cy="3585027"/>
            <a:chOff x="927844" y="1829474"/>
            <a:chExt cx="2133306" cy="3585027"/>
          </a:xfrm>
        </p:grpSpPr>
        <p:sp>
          <p:nvSpPr>
            <p:cNvPr id="211" name="Google Shape;211;g238f47d7cfb_0_48"/>
            <p:cNvSpPr/>
            <p:nvPr/>
          </p:nvSpPr>
          <p:spPr>
            <a:xfrm rot="5400000">
              <a:off x="2439700" y="4793051"/>
              <a:ext cx="543600" cy="699300"/>
            </a:xfrm>
            <a:prstGeom prst="triangle">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12" name="Google Shape;212;g238f47d7cfb_0_48"/>
            <p:cNvSpPr/>
            <p:nvPr/>
          </p:nvSpPr>
          <p:spPr>
            <a:xfrm>
              <a:off x="927844" y="1829474"/>
              <a:ext cx="2068200" cy="3024300"/>
            </a:xfrm>
            <a:prstGeom prst="rect">
              <a:avLst/>
            </a:prstGeom>
            <a:noFill/>
            <a:ln cap="flat" cmpd="sng" w="635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213" name="Google Shape;213;g238f47d7cfb_0_48"/>
          <p:cNvGrpSpPr/>
          <p:nvPr/>
        </p:nvGrpSpPr>
        <p:grpSpPr>
          <a:xfrm>
            <a:off x="1139479" y="2609796"/>
            <a:ext cx="1645051" cy="992172"/>
            <a:chOff x="1364812" y="1766707"/>
            <a:chExt cx="1431849" cy="992172"/>
          </a:xfrm>
        </p:grpSpPr>
        <p:sp>
          <p:nvSpPr>
            <p:cNvPr id="214" name="Google Shape;214;g238f47d7cfb_0_48"/>
            <p:cNvSpPr txBox="1"/>
            <p:nvPr/>
          </p:nvSpPr>
          <p:spPr>
            <a:xfrm>
              <a:off x="1375861" y="2112379"/>
              <a:ext cx="1420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rPr>
                <a:t>Extract the metadata stored inside the image</a:t>
              </a:r>
              <a:endParaRPr/>
            </a:p>
          </p:txBody>
        </p:sp>
        <p:sp>
          <p:nvSpPr>
            <p:cNvPr id="215" name="Google Shape;215;g238f47d7cfb_0_48"/>
            <p:cNvSpPr txBox="1"/>
            <p:nvPr/>
          </p:nvSpPr>
          <p:spPr>
            <a:xfrm>
              <a:off x="1364812" y="1766707"/>
              <a:ext cx="1428300" cy="3078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a:solidFill>
                    <a:srgbClr val="3F3F3F"/>
                  </a:solidFill>
                </a:rPr>
                <a:t>ewfinfo</a:t>
              </a:r>
              <a:endParaRPr b="1" sz="1400">
                <a:solidFill>
                  <a:srgbClr val="3F3F3F"/>
                </a:solidFill>
                <a:latin typeface="Arial"/>
                <a:ea typeface="Arial"/>
                <a:cs typeface="Arial"/>
                <a:sym typeface="Arial"/>
              </a:endParaRPr>
            </a:p>
          </p:txBody>
        </p:sp>
      </p:grpSp>
      <p:sp>
        <p:nvSpPr>
          <p:cNvPr id="216" name="Google Shape;216;g238f47d7cfb_0_48"/>
          <p:cNvSpPr/>
          <p:nvPr/>
        </p:nvSpPr>
        <p:spPr>
          <a:xfrm>
            <a:off x="936699" y="5512768"/>
            <a:ext cx="2088000" cy="432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17" name="Google Shape;217;g238f47d7cfb_0_48"/>
          <p:cNvSpPr/>
          <p:nvPr/>
        </p:nvSpPr>
        <p:spPr>
          <a:xfrm>
            <a:off x="3685633" y="5512768"/>
            <a:ext cx="2088000" cy="432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18" name="Google Shape;218;g238f47d7cfb_0_48"/>
          <p:cNvSpPr/>
          <p:nvPr/>
        </p:nvSpPr>
        <p:spPr>
          <a:xfrm>
            <a:off x="6434568" y="5512768"/>
            <a:ext cx="2088000" cy="432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19" name="Google Shape;219;g238f47d7cfb_0_48"/>
          <p:cNvSpPr/>
          <p:nvPr/>
        </p:nvSpPr>
        <p:spPr>
          <a:xfrm>
            <a:off x="9183502" y="5512768"/>
            <a:ext cx="2088000" cy="432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20" name="Google Shape;220;g238f47d7cfb_0_48"/>
          <p:cNvSpPr txBox="1"/>
          <p:nvPr/>
        </p:nvSpPr>
        <p:spPr>
          <a:xfrm>
            <a:off x="1080599" y="5559515"/>
            <a:ext cx="1800300" cy="5850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600">
                <a:solidFill>
                  <a:schemeClr val="lt1"/>
                </a:solidFill>
              </a:rPr>
              <a:t>ewfinfo</a:t>
            </a:r>
            <a:endParaRPr b="1" sz="1600">
              <a:solidFill>
                <a:schemeClr val="lt1"/>
              </a:solidFill>
            </a:endParaRPr>
          </a:p>
          <a:p>
            <a:pPr indent="0" lvl="0" marL="0" marR="0" rtl="0" algn="ctr">
              <a:spcBef>
                <a:spcPts val="0"/>
              </a:spcBef>
              <a:spcAft>
                <a:spcPts val="0"/>
              </a:spcAft>
              <a:buNone/>
            </a:pPr>
            <a:r>
              <a:t/>
            </a:r>
            <a:endParaRPr b="1" sz="1600">
              <a:solidFill>
                <a:schemeClr val="lt1"/>
              </a:solidFill>
            </a:endParaRPr>
          </a:p>
        </p:txBody>
      </p:sp>
      <p:sp>
        <p:nvSpPr>
          <p:cNvPr id="221" name="Google Shape;221;g238f47d7cfb_0_48"/>
          <p:cNvSpPr txBox="1"/>
          <p:nvPr/>
        </p:nvSpPr>
        <p:spPr>
          <a:xfrm>
            <a:off x="3829533" y="5559515"/>
            <a:ext cx="1800300" cy="5850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600">
                <a:solidFill>
                  <a:schemeClr val="lt1"/>
                </a:solidFill>
              </a:rPr>
              <a:t>ewfverify</a:t>
            </a:r>
            <a:endParaRPr b="1" sz="1600">
              <a:solidFill>
                <a:schemeClr val="lt1"/>
              </a:solidFill>
            </a:endParaRPr>
          </a:p>
          <a:p>
            <a:pPr indent="0" lvl="0" marL="0" marR="0" rtl="0" algn="ctr">
              <a:spcBef>
                <a:spcPts val="0"/>
              </a:spcBef>
              <a:spcAft>
                <a:spcPts val="0"/>
              </a:spcAft>
              <a:buNone/>
            </a:pPr>
            <a:r>
              <a:t/>
            </a:r>
            <a:endParaRPr b="1" sz="1600">
              <a:solidFill>
                <a:schemeClr val="lt1"/>
              </a:solidFill>
            </a:endParaRPr>
          </a:p>
        </p:txBody>
      </p:sp>
      <p:sp>
        <p:nvSpPr>
          <p:cNvPr id="222" name="Google Shape;222;g238f47d7cfb_0_48"/>
          <p:cNvSpPr txBox="1"/>
          <p:nvPr/>
        </p:nvSpPr>
        <p:spPr>
          <a:xfrm>
            <a:off x="6578468" y="5559515"/>
            <a:ext cx="1800300" cy="5850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600">
                <a:solidFill>
                  <a:schemeClr val="lt1"/>
                </a:solidFill>
              </a:rPr>
              <a:t>ewfacquire</a:t>
            </a:r>
            <a:endParaRPr b="1" sz="1600">
              <a:solidFill>
                <a:schemeClr val="lt1"/>
              </a:solidFill>
            </a:endParaRPr>
          </a:p>
          <a:p>
            <a:pPr indent="0" lvl="0" marL="0" marR="0" rtl="0" algn="ctr">
              <a:spcBef>
                <a:spcPts val="0"/>
              </a:spcBef>
              <a:spcAft>
                <a:spcPts val="0"/>
              </a:spcAft>
              <a:buNone/>
            </a:pPr>
            <a:r>
              <a:t/>
            </a:r>
            <a:endParaRPr b="1" sz="1600">
              <a:solidFill>
                <a:schemeClr val="lt1"/>
              </a:solidFill>
            </a:endParaRPr>
          </a:p>
        </p:txBody>
      </p:sp>
      <p:sp>
        <p:nvSpPr>
          <p:cNvPr id="223" name="Google Shape;223;g238f47d7cfb_0_48"/>
          <p:cNvSpPr txBox="1"/>
          <p:nvPr/>
        </p:nvSpPr>
        <p:spPr>
          <a:xfrm>
            <a:off x="9327402" y="5559515"/>
            <a:ext cx="1800300" cy="585000"/>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1600">
                <a:solidFill>
                  <a:schemeClr val="lt1"/>
                </a:solidFill>
              </a:rPr>
              <a:t>ewfmount</a:t>
            </a:r>
            <a:endParaRPr b="1" sz="1600">
              <a:solidFill>
                <a:schemeClr val="lt1"/>
              </a:solidFill>
            </a:endParaRPr>
          </a:p>
          <a:p>
            <a:pPr indent="0" lvl="0" marL="0" marR="0" rtl="0" algn="ctr">
              <a:spcBef>
                <a:spcPts val="0"/>
              </a:spcBef>
              <a:spcAft>
                <a:spcPts val="0"/>
              </a:spcAft>
              <a:buNone/>
            </a:pPr>
            <a:r>
              <a:t/>
            </a:r>
            <a:endParaRPr b="1" sz="1600">
              <a:solidFill>
                <a:schemeClr val="lt1"/>
              </a:solidFill>
            </a:endParaRPr>
          </a:p>
        </p:txBody>
      </p:sp>
      <p:sp>
        <p:nvSpPr>
          <p:cNvPr id="224" name="Google Shape;224;g238f47d7cfb_0_48"/>
          <p:cNvSpPr/>
          <p:nvPr/>
        </p:nvSpPr>
        <p:spPr>
          <a:xfrm>
            <a:off x="1766992" y="2089411"/>
            <a:ext cx="446155" cy="342708"/>
          </a:xfrm>
          <a:custGeom>
            <a:rect b="b" l="l" r="r" t="t"/>
            <a:pathLst>
              <a:path extrusionOk="0" h="2447912" w="3186824">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 name="Google Shape;225;g238f47d7cfb_0_48"/>
          <p:cNvSpPr/>
          <p:nvPr/>
        </p:nvSpPr>
        <p:spPr>
          <a:xfrm rot="2700000">
            <a:off x="4570839" y="1981252"/>
            <a:ext cx="315688" cy="565968"/>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 name="Google Shape;226;g238f47d7cfb_0_48"/>
          <p:cNvSpPr/>
          <p:nvPr/>
        </p:nvSpPr>
        <p:spPr>
          <a:xfrm rot="-2794161">
            <a:off x="7245919" y="2029976"/>
            <a:ext cx="466613" cy="461744"/>
          </a:xfrm>
          <a:custGeom>
            <a:rect b="b" l="l" r="r" t="t"/>
            <a:pathLst>
              <a:path extrusionOk="0" h="1788383" w="1807241">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g238f47d7cfb_0_48"/>
          <p:cNvSpPr/>
          <p:nvPr/>
        </p:nvSpPr>
        <p:spPr>
          <a:xfrm>
            <a:off x="9998372" y="2110296"/>
            <a:ext cx="461701" cy="303436"/>
          </a:xfrm>
          <a:custGeom>
            <a:rect b="b" l="l" r="r" t="t"/>
            <a:pathLst>
              <a:path extrusionOk="0" h="2129375" w="3240006">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398975a849_1_9"/>
          <p:cNvSpPr txBox="1"/>
          <p:nvPr>
            <p:ph idx="1" type="body"/>
          </p:nvPr>
        </p:nvSpPr>
        <p:spPr>
          <a:xfrm>
            <a:off x="323529" y="339509"/>
            <a:ext cx="11573100" cy="72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5400"/>
              <a:buNone/>
            </a:pPr>
            <a:r>
              <a:rPr lang="en-US"/>
              <a:t>Display layout of partitions</a:t>
            </a:r>
            <a:endParaRPr/>
          </a:p>
        </p:txBody>
      </p:sp>
      <p:sp>
        <p:nvSpPr>
          <p:cNvPr id="233" name="Google Shape;233;g2398975a849_1_9"/>
          <p:cNvSpPr/>
          <p:nvPr/>
        </p:nvSpPr>
        <p:spPr>
          <a:xfrm>
            <a:off x="930011" y="3232803"/>
            <a:ext cx="10332000" cy="96300"/>
          </a:xfrm>
          <a:prstGeom prst="roundRect">
            <a:avLst>
              <a:gd fmla="val 50000" name="adj"/>
            </a:avLst>
          </a:prstGeom>
          <a:solidFill>
            <a:srgbClr val="7F7F7F">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234" name="Google Shape;234;g2398975a849_1_9"/>
          <p:cNvSpPr/>
          <p:nvPr/>
        </p:nvSpPr>
        <p:spPr>
          <a:xfrm flipH="1">
            <a:off x="5922031" y="3143676"/>
            <a:ext cx="261600" cy="261600"/>
          </a:xfrm>
          <a:prstGeom prst="ellipse">
            <a:avLst/>
          </a:prstGeom>
          <a:solidFill>
            <a:schemeClr val="accent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235" name="Google Shape;235;g2398975a849_1_9"/>
          <p:cNvSpPr/>
          <p:nvPr/>
        </p:nvSpPr>
        <p:spPr>
          <a:xfrm flipH="1" rot="10800000">
            <a:off x="3689385" y="3144923"/>
            <a:ext cx="261600" cy="261600"/>
          </a:xfrm>
          <a:prstGeom prst="ellipse">
            <a:avLst/>
          </a:prstGeom>
          <a:solidFill>
            <a:schemeClr val="accent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236" name="Google Shape;236;g2398975a849_1_9"/>
          <p:cNvSpPr/>
          <p:nvPr/>
        </p:nvSpPr>
        <p:spPr>
          <a:xfrm rot="10800000">
            <a:off x="3190185" y="1770946"/>
            <a:ext cx="1260140" cy="1230977"/>
          </a:xfrm>
          <a:custGeom>
            <a:rect b="b" l="l" r="r" t="t"/>
            <a:pathLst>
              <a:path extrusionOk="0" h="1872209" w="1260140">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237" name="Google Shape;237;g2398975a849_1_9"/>
          <p:cNvGrpSpPr/>
          <p:nvPr/>
        </p:nvGrpSpPr>
        <p:grpSpPr>
          <a:xfrm>
            <a:off x="3190173" y="1571998"/>
            <a:ext cx="1260075" cy="758350"/>
            <a:chOff x="2286794" y="1927071"/>
            <a:chExt cx="1260075" cy="758350"/>
          </a:xfrm>
        </p:grpSpPr>
        <p:sp>
          <p:nvSpPr>
            <p:cNvPr id="238" name="Google Shape;238;g2398975a849_1_9"/>
            <p:cNvSpPr txBox="1"/>
            <p:nvPr/>
          </p:nvSpPr>
          <p:spPr>
            <a:xfrm>
              <a:off x="2286869" y="2223721"/>
              <a:ext cx="126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fdisk -l</a:t>
              </a:r>
              <a:endParaRPr b="1" sz="2400">
                <a:solidFill>
                  <a:schemeClr val="lt1"/>
                </a:solidFill>
                <a:latin typeface="Calibri"/>
                <a:ea typeface="Calibri"/>
                <a:cs typeface="Calibri"/>
                <a:sym typeface="Calibri"/>
              </a:endParaRPr>
            </a:p>
          </p:txBody>
        </p:sp>
        <p:sp>
          <p:nvSpPr>
            <p:cNvPr id="239" name="Google Shape;239;g2398975a849_1_9"/>
            <p:cNvSpPr txBox="1"/>
            <p:nvPr/>
          </p:nvSpPr>
          <p:spPr>
            <a:xfrm>
              <a:off x="2286794" y="1927071"/>
              <a:ext cx="12600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sp>
        <p:nvSpPr>
          <p:cNvPr id="240" name="Google Shape;240;g2398975a849_1_9"/>
          <p:cNvSpPr txBox="1"/>
          <p:nvPr/>
        </p:nvSpPr>
        <p:spPr>
          <a:xfrm>
            <a:off x="3190173" y="3533628"/>
            <a:ext cx="126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595959"/>
                </a:solidFill>
                <a:latin typeface="Calibri"/>
                <a:ea typeface="Calibri"/>
                <a:cs typeface="Calibri"/>
                <a:sym typeface="Calibri"/>
              </a:rPr>
              <a:t>fdisk -l</a:t>
            </a:r>
            <a:endParaRPr b="1" sz="2400">
              <a:solidFill>
                <a:srgbClr val="595959"/>
              </a:solidFill>
              <a:latin typeface="Calibri"/>
              <a:ea typeface="Calibri"/>
              <a:cs typeface="Calibri"/>
              <a:sym typeface="Calibri"/>
            </a:endParaRPr>
          </a:p>
        </p:txBody>
      </p:sp>
      <p:sp>
        <p:nvSpPr>
          <p:cNvPr id="241" name="Google Shape;241;g2398975a849_1_9"/>
          <p:cNvSpPr/>
          <p:nvPr/>
        </p:nvSpPr>
        <p:spPr>
          <a:xfrm flipH="1" rot="10800000">
            <a:off x="8154445" y="3144089"/>
            <a:ext cx="261600" cy="261600"/>
          </a:xfrm>
          <a:prstGeom prst="ellipse">
            <a:avLst/>
          </a:prstGeom>
          <a:solidFill>
            <a:schemeClr val="accent3"/>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595959"/>
              </a:solidFill>
              <a:latin typeface="Arial"/>
              <a:ea typeface="Arial"/>
              <a:cs typeface="Arial"/>
              <a:sym typeface="Arial"/>
            </a:endParaRPr>
          </a:p>
        </p:txBody>
      </p:sp>
      <p:sp>
        <p:nvSpPr>
          <p:cNvPr id="242" name="Google Shape;242;g2398975a849_1_9"/>
          <p:cNvSpPr/>
          <p:nvPr/>
        </p:nvSpPr>
        <p:spPr>
          <a:xfrm rot="10800000">
            <a:off x="7655235" y="1809202"/>
            <a:ext cx="1260140" cy="1207575"/>
          </a:xfrm>
          <a:custGeom>
            <a:rect b="b" l="l" r="r" t="t"/>
            <a:pathLst>
              <a:path extrusionOk="0" h="1872209" w="1260140">
                <a:moveTo>
                  <a:pt x="630071" y="0"/>
                </a:moveTo>
                <a:lnTo>
                  <a:pt x="799749" y="292548"/>
                </a:lnTo>
                <a:lnTo>
                  <a:pt x="1107260" y="292548"/>
                </a:lnTo>
                <a:cubicBezTo>
                  <a:pt x="1191693" y="292548"/>
                  <a:pt x="1260140" y="360995"/>
                  <a:pt x="1260140" y="445428"/>
                </a:cubicBezTo>
                <a:lnTo>
                  <a:pt x="1260140" y="1719329"/>
                </a:lnTo>
                <a:cubicBezTo>
                  <a:pt x="1260140" y="1803762"/>
                  <a:pt x="1191693" y="1872209"/>
                  <a:pt x="1107260" y="1872209"/>
                </a:cubicBezTo>
                <a:lnTo>
                  <a:pt x="152880" y="1872209"/>
                </a:lnTo>
                <a:cubicBezTo>
                  <a:pt x="68447" y="1872209"/>
                  <a:pt x="0" y="1803762"/>
                  <a:pt x="0" y="1719329"/>
                </a:cubicBezTo>
                <a:lnTo>
                  <a:pt x="0" y="445428"/>
                </a:lnTo>
                <a:cubicBezTo>
                  <a:pt x="0" y="360995"/>
                  <a:pt x="68447" y="292548"/>
                  <a:pt x="152880" y="292548"/>
                </a:cubicBezTo>
                <a:lnTo>
                  <a:pt x="460393" y="29254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nvGrpSpPr>
          <p:cNvPr id="243" name="Google Shape;243;g2398975a849_1_9"/>
          <p:cNvGrpSpPr/>
          <p:nvPr/>
        </p:nvGrpSpPr>
        <p:grpSpPr>
          <a:xfrm>
            <a:off x="7655308" y="1875043"/>
            <a:ext cx="1260000" cy="555588"/>
            <a:chOff x="5688124" y="1632641"/>
            <a:chExt cx="1260000" cy="555588"/>
          </a:xfrm>
        </p:grpSpPr>
        <p:sp>
          <p:nvSpPr>
            <p:cNvPr id="244" name="Google Shape;244;g2398975a849_1_9"/>
            <p:cNvSpPr txBox="1"/>
            <p:nvPr/>
          </p:nvSpPr>
          <p:spPr>
            <a:xfrm>
              <a:off x="5688124" y="1632641"/>
              <a:ext cx="126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mmls</a:t>
              </a:r>
              <a:endParaRPr b="1" sz="2400">
                <a:solidFill>
                  <a:schemeClr val="lt1"/>
                </a:solidFill>
                <a:latin typeface="Calibri"/>
                <a:ea typeface="Calibri"/>
                <a:cs typeface="Calibri"/>
                <a:sym typeface="Calibri"/>
              </a:endParaRPr>
            </a:p>
          </p:txBody>
        </p:sp>
        <p:sp>
          <p:nvSpPr>
            <p:cNvPr id="245" name="Google Shape;245;g2398975a849_1_9"/>
            <p:cNvSpPr txBox="1"/>
            <p:nvPr/>
          </p:nvSpPr>
          <p:spPr>
            <a:xfrm>
              <a:off x="5688124" y="1941929"/>
              <a:ext cx="12600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grpSp>
      <p:sp>
        <p:nvSpPr>
          <p:cNvPr id="246" name="Google Shape;246;g2398975a849_1_9"/>
          <p:cNvSpPr txBox="1"/>
          <p:nvPr/>
        </p:nvSpPr>
        <p:spPr>
          <a:xfrm>
            <a:off x="7655233" y="3532794"/>
            <a:ext cx="1260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rgbClr val="595959"/>
                </a:solidFill>
                <a:latin typeface="Calibri"/>
                <a:ea typeface="Calibri"/>
                <a:cs typeface="Calibri"/>
                <a:sym typeface="Calibri"/>
              </a:rPr>
              <a:t>mmls</a:t>
            </a:r>
            <a:endParaRPr b="1" sz="2400">
              <a:solidFill>
                <a:srgbClr val="595959"/>
              </a:solidFill>
              <a:latin typeface="Calibri"/>
              <a:ea typeface="Calibri"/>
              <a:cs typeface="Calibri"/>
              <a:sym typeface="Calibri"/>
            </a:endParaRPr>
          </a:p>
        </p:txBody>
      </p:sp>
      <p:pic>
        <p:nvPicPr>
          <p:cNvPr id="247" name="Google Shape;247;g2398975a849_1_9"/>
          <p:cNvPicPr preferRelativeResize="0"/>
          <p:nvPr/>
        </p:nvPicPr>
        <p:blipFill rotWithShape="1">
          <a:blip r:embed="rId3">
            <a:alphaModFix/>
          </a:blip>
          <a:srcRect b="1080" l="0" r="5508" t="-1080"/>
          <a:stretch/>
        </p:blipFill>
        <p:spPr>
          <a:xfrm>
            <a:off x="885675" y="4122425"/>
            <a:ext cx="4736125" cy="2209751"/>
          </a:xfrm>
          <a:prstGeom prst="rect">
            <a:avLst/>
          </a:prstGeom>
          <a:noFill/>
          <a:ln cap="flat" cmpd="sng" w="9525">
            <a:solidFill>
              <a:schemeClr val="dk2"/>
            </a:solidFill>
            <a:prstDash val="solid"/>
            <a:round/>
            <a:headEnd len="sm" w="sm" type="none"/>
            <a:tailEnd len="sm" w="sm" type="none"/>
          </a:ln>
        </p:spPr>
      </p:pic>
      <p:pic>
        <p:nvPicPr>
          <p:cNvPr id="248" name="Google Shape;248;g2398975a849_1_9"/>
          <p:cNvPicPr preferRelativeResize="0"/>
          <p:nvPr/>
        </p:nvPicPr>
        <p:blipFill rotWithShape="1">
          <a:blip r:embed="rId4">
            <a:alphaModFix/>
          </a:blip>
          <a:srcRect b="0" l="50" r="-50" t="0"/>
          <a:stretch/>
        </p:blipFill>
        <p:spPr>
          <a:xfrm>
            <a:off x="5695250" y="4146900"/>
            <a:ext cx="5537474" cy="2209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